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3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73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11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21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02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7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84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1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11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88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5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1CDB23FF-044F-4B63-AA26-A3C1780F4B61}"/>
              </a:ext>
            </a:extLst>
          </p:cNvPr>
          <p:cNvSpPr/>
          <p:nvPr/>
        </p:nvSpPr>
        <p:spPr>
          <a:xfrm>
            <a:off x="2626120" y="801732"/>
            <a:ext cx="1568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AAF95F7-3C62-410F-A1F4-F970A6DE23F1}"/>
              </a:ext>
            </a:extLst>
          </p:cNvPr>
          <p:cNvSpPr/>
          <p:nvPr/>
        </p:nvSpPr>
        <p:spPr>
          <a:xfrm>
            <a:off x="3626639" y="801732"/>
            <a:ext cx="15687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9B438A5-9ED0-4957-B5D5-8D7EE43B3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08" y="1082077"/>
            <a:ext cx="2113509" cy="731290"/>
          </a:xfrm>
          <a:prstGeom prst="rect">
            <a:avLst/>
          </a:prstGeom>
        </p:spPr>
      </p:pic>
      <p:sp>
        <p:nvSpPr>
          <p:cNvPr id="47" name="矩形 46">
            <a:extLst>
              <a:ext uri="{FF2B5EF4-FFF2-40B4-BE49-F238E27FC236}">
                <a16:creationId xmlns:a16="http://schemas.microsoft.com/office/drawing/2014/main" id="{BE094E3B-D938-4615-B65A-7ECB2A9C9BC3}"/>
              </a:ext>
            </a:extLst>
          </p:cNvPr>
          <p:cNvSpPr/>
          <p:nvPr/>
        </p:nvSpPr>
        <p:spPr>
          <a:xfrm>
            <a:off x="517104" y="801732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0EEC4B2B-C69F-44B5-AE3F-9F50C801F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22" y="1063342"/>
            <a:ext cx="2149554" cy="15290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B54592B-7404-45A9-BABB-B23945226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215" y="841436"/>
            <a:ext cx="841909" cy="2014737"/>
          </a:xfrm>
          <a:prstGeom prst="rect">
            <a:avLst/>
          </a:prstGeom>
        </p:spPr>
      </p:pic>
      <p:sp>
        <p:nvSpPr>
          <p:cNvPr id="9" name="文本框 22">
            <a:extLst>
              <a:ext uri="{FF2B5EF4-FFF2-40B4-BE49-F238E27FC236}">
                <a16:creationId xmlns:a16="http://schemas.microsoft.com/office/drawing/2014/main" id="{29C5E8B2-EB5D-496F-B731-73B88B12C75B}"/>
              </a:ext>
            </a:extLst>
          </p:cNvPr>
          <p:cNvSpPr txBox="1"/>
          <p:nvPr/>
        </p:nvSpPr>
        <p:spPr>
          <a:xfrm>
            <a:off x="630400" y="283591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Figure </a:t>
            </a:r>
            <a:r>
              <a:rPr lang="en-US" altLang="zh-CN"/>
              <a:t>S8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6480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2543</TotalTime>
  <Words>5</Words>
  <Application>Microsoft Office PowerPoint</Application>
  <PresentationFormat>A4 纸张(210x297 毫米)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kosun Kim</dc:creator>
  <cp:lastModifiedBy>Bing</cp:lastModifiedBy>
  <cp:revision>60</cp:revision>
  <cp:lastPrinted>2019-03-27T15:46:46Z</cp:lastPrinted>
  <dcterms:created xsi:type="dcterms:W3CDTF">2018-11-20T19:05:41Z</dcterms:created>
  <dcterms:modified xsi:type="dcterms:W3CDTF">2021-03-30T22:55:10Z</dcterms:modified>
</cp:coreProperties>
</file>