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73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737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11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9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212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02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7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849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1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114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88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0F7A3-A883-4B4C-A704-55F507CEA19C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AD09C-AA42-41B8-AA3E-759B3EF4A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85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95C95A5-331E-455F-8AF7-98EFA34C2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82" y="844668"/>
            <a:ext cx="2058172" cy="137505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B9E4E8C-6EAD-476D-B8F1-1314A19EC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77" y="844667"/>
            <a:ext cx="2058172" cy="137505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E97F83A0-43D5-4622-AE65-4EE9D8EF17F7}"/>
              </a:ext>
            </a:extLst>
          </p:cNvPr>
          <p:cNvSpPr/>
          <p:nvPr/>
        </p:nvSpPr>
        <p:spPr>
          <a:xfrm>
            <a:off x="424201" y="734274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E239514-F851-4BA9-86FE-FC12ED9195B2}"/>
              </a:ext>
            </a:extLst>
          </p:cNvPr>
          <p:cNvSpPr/>
          <p:nvPr/>
        </p:nvSpPr>
        <p:spPr>
          <a:xfrm>
            <a:off x="2379577" y="734274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C53086D3-90ED-43D8-9428-DB47C2A40ECA}"/>
              </a:ext>
            </a:extLst>
          </p:cNvPr>
          <p:cNvSpPr/>
          <p:nvPr/>
        </p:nvSpPr>
        <p:spPr>
          <a:xfrm>
            <a:off x="424201" y="2347135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6F019B2-C8EE-43C5-B40C-A2436A7BE3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08" y="2386516"/>
            <a:ext cx="5371584" cy="439313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BF48DC5-F6D0-4E1D-B640-B33E2EEB3A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464" y="906241"/>
            <a:ext cx="2028519" cy="140059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5624FDE0-F64A-43B0-A36C-39BFD33EEF08}"/>
              </a:ext>
            </a:extLst>
          </p:cNvPr>
          <p:cNvSpPr/>
          <p:nvPr/>
        </p:nvSpPr>
        <p:spPr>
          <a:xfrm>
            <a:off x="4463168" y="739445"/>
            <a:ext cx="226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22">
            <a:extLst>
              <a:ext uri="{FF2B5EF4-FFF2-40B4-BE49-F238E27FC236}">
                <a16:creationId xmlns:a16="http://schemas.microsoft.com/office/drawing/2014/main" id="{29C5E8B2-EB5D-496F-B731-73B88B12C75B}"/>
              </a:ext>
            </a:extLst>
          </p:cNvPr>
          <p:cNvSpPr txBox="1"/>
          <p:nvPr/>
        </p:nvSpPr>
        <p:spPr>
          <a:xfrm>
            <a:off x="330200" y="180276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Figure </a:t>
            </a:r>
            <a:r>
              <a:rPr lang="en-US" altLang="zh-CN"/>
              <a:t>S7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396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495</TotalTime>
  <Words>6</Words>
  <Application>Microsoft Office PowerPoint</Application>
  <PresentationFormat>A4 纸张(210x297 毫米)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kosun Kim</dc:creator>
  <cp:lastModifiedBy>Bing</cp:lastModifiedBy>
  <cp:revision>35</cp:revision>
  <cp:lastPrinted>2019-03-21T22:19:18Z</cp:lastPrinted>
  <dcterms:created xsi:type="dcterms:W3CDTF">2018-11-20T19:05:41Z</dcterms:created>
  <dcterms:modified xsi:type="dcterms:W3CDTF">2021-03-30T22:54:57Z</dcterms:modified>
</cp:coreProperties>
</file>