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tif" ContentType="image/tiff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736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737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11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93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212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02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7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849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1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114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881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85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image" Target="../media/image9.tif"/><Relationship Id="rId18" Type="http://schemas.openxmlformats.org/officeDocument/2006/relationships/image" Target="../media/image12.wmf"/><Relationship Id="rId3" Type="http://schemas.openxmlformats.org/officeDocument/2006/relationships/image" Target="../media/image2.tif"/><Relationship Id="rId21" Type="http://schemas.openxmlformats.org/officeDocument/2006/relationships/image" Target="../media/image15.tif"/><Relationship Id="rId7" Type="http://schemas.openxmlformats.org/officeDocument/2006/relationships/oleObject" Target="../embeddings/oleObject2.bin"/><Relationship Id="rId12" Type="http://schemas.openxmlformats.org/officeDocument/2006/relationships/image" Target="../media/image8.tif"/><Relationship Id="rId17" Type="http://schemas.openxmlformats.org/officeDocument/2006/relationships/oleObject" Target="../embeddings/oleObject5.bin"/><Relationship Id="rId2" Type="http://schemas.openxmlformats.org/officeDocument/2006/relationships/image" Target="../media/image1.tif"/><Relationship Id="rId16" Type="http://schemas.openxmlformats.org/officeDocument/2006/relationships/image" Target="../media/image11.wmf"/><Relationship Id="rId20" Type="http://schemas.openxmlformats.org/officeDocument/2006/relationships/image" Target="../media/image14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"/><Relationship Id="rId11" Type="http://schemas.openxmlformats.org/officeDocument/2006/relationships/image" Target="../media/image7.tif"/><Relationship Id="rId5" Type="http://schemas.openxmlformats.org/officeDocument/2006/relationships/image" Target="../media/image3.wmf"/><Relationship Id="rId15" Type="http://schemas.openxmlformats.org/officeDocument/2006/relationships/oleObject" Target="../embeddings/oleObject4.bin"/><Relationship Id="rId10" Type="http://schemas.openxmlformats.org/officeDocument/2006/relationships/image" Target="../media/image6.wmf"/><Relationship Id="rId19" Type="http://schemas.openxmlformats.org/officeDocument/2006/relationships/image" Target="../media/image13.tif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Relationship Id="rId14" Type="http://schemas.openxmlformats.org/officeDocument/2006/relationships/image" Target="../media/image10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>
            <a:extLst>
              <a:ext uri="{FF2B5EF4-FFF2-40B4-BE49-F238E27FC236}">
                <a16:creationId xmlns:a16="http://schemas.microsoft.com/office/drawing/2014/main" id="{B2933390-582C-40F5-83A6-FE745BC89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772568" y="2245384"/>
            <a:ext cx="921599" cy="92159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F6431AA-C308-41FA-954E-F790A4412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466" y="2246930"/>
            <a:ext cx="920053" cy="92005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CD4BF5F-5339-4A43-9332-0ADE3381331F}"/>
              </a:ext>
            </a:extLst>
          </p:cNvPr>
          <p:cNvSpPr/>
          <p:nvPr/>
        </p:nvSpPr>
        <p:spPr>
          <a:xfrm>
            <a:off x="1869396" y="2695672"/>
            <a:ext cx="168814" cy="168814"/>
          </a:xfrm>
          <a:prstGeom prst="rect">
            <a:avLst/>
          </a:prstGeom>
          <a:noFill/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F31CD064-58C9-4E5B-830C-172285A8C378}"/>
              </a:ext>
            </a:extLst>
          </p:cNvPr>
          <p:cNvCxnSpPr>
            <a:cxnSpLocks/>
          </p:cNvCxnSpPr>
          <p:nvPr/>
        </p:nvCxnSpPr>
        <p:spPr>
          <a:xfrm flipH="1">
            <a:off x="1815192" y="2864486"/>
            <a:ext cx="54204" cy="339664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B8DA3F4E-9E16-4597-8F04-1DB00327F6AB}"/>
              </a:ext>
            </a:extLst>
          </p:cNvPr>
          <p:cNvCxnSpPr>
            <a:cxnSpLocks/>
          </p:cNvCxnSpPr>
          <p:nvPr/>
        </p:nvCxnSpPr>
        <p:spPr>
          <a:xfrm>
            <a:off x="2038210" y="2864486"/>
            <a:ext cx="689829" cy="339664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BA60E97B-2875-4906-9DDA-34A43DEB5C69}"/>
              </a:ext>
            </a:extLst>
          </p:cNvPr>
          <p:cNvCxnSpPr>
            <a:cxnSpLocks/>
          </p:cNvCxnSpPr>
          <p:nvPr/>
        </p:nvCxnSpPr>
        <p:spPr>
          <a:xfrm flipH="1">
            <a:off x="2775155" y="3034318"/>
            <a:ext cx="47296" cy="171935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90EB48A4-D221-454E-A1B1-AE5EEA828457}"/>
              </a:ext>
            </a:extLst>
          </p:cNvPr>
          <p:cNvCxnSpPr>
            <a:cxnSpLocks/>
          </p:cNvCxnSpPr>
          <p:nvPr/>
        </p:nvCxnSpPr>
        <p:spPr>
          <a:xfrm>
            <a:off x="2988884" y="3031937"/>
            <a:ext cx="695144" cy="171935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21837700-8C99-42CD-8278-0D2D0D34F788}"/>
              </a:ext>
            </a:extLst>
          </p:cNvPr>
          <p:cNvSpPr/>
          <p:nvPr/>
        </p:nvSpPr>
        <p:spPr>
          <a:xfrm>
            <a:off x="1482218" y="4535644"/>
            <a:ext cx="467505" cy="2000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S9.6</a:t>
            </a:r>
            <a:endParaRPr lang="zh-CN" altLang="en-US" sz="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B0BFFC4-0D9F-4CFF-8037-F8C066BF2E48}"/>
              </a:ext>
            </a:extLst>
          </p:cNvPr>
          <p:cNvSpPr/>
          <p:nvPr/>
        </p:nvSpPr>
        <p:spPr>
          <a:xfrm>
            <a:off x="1480570" y="3494333"/>
            <a:ext cx="467505" cy="2000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S9.6</a:t>
            </a:r>
            <a:endParaRPr lang="zh-CN" altLang="en-US" sz="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38777EE-A345-4F31-AAB7-E4A6333DB639}"/>
              </a:ext>
            </a:extLst>
          </p:cNvPr>
          <p:cNvSpPr/>
          <p:nvPr/>
        </p:nvSpPr>
        <p:spPr>
          <a:xfrm>
            <a:off x="1450441" y="3640527"/>
            <a:ext cx="467505" cy="2000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</a:t>
            </a:r>
            <a:endParaRPr lang="zh-CN" altLang="en-US" sz="7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C5DA3A1-7FE3-4357-B5F4-218D31866FBD}"/>
              </a:ext>
            </a:extLst>
          </p:cNvPr>
          <p:cNvSpPr/>
          <p:nvPr/>
        </p:nvSpPr>
        <p:spPr>
          <a:xfrm>
            <a:off x="1486622" y="2570741"/>
            <a:ext cx="467505" cy="2000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S9.6</a:t>
            </a:r>
            <a:endParaRPr lang="zh-CN" altLang="en-US" sz="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FA0EBC4-845F-492E-9734-BDF49605E224}"/>
              </a:ext>
            </a:extLst>
          </p:cNvPr>
          <p:cNvSpPr/>
          <p:nvPr/>
        </p:nvSpPr>
        <p:spPr>
          <a:xfrm>
            <a:off x="1456493" y="2716935"/>
            <a:ext cx="467505" cy="2000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</a:t>
            </a:r>
            <a:endParaRPr lang="zh-CN" altLang="en-US" sz="7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296F94A-0EE9-43B2-9221-5434F809DF32}"/>
              </a:ext>
            </a:extLst>
          </p:cNvPr>
          <p:cNvSpPr/>
          <p:nvPr/>
        </p:nvSpPr>
        <p:spPr>
          <a:xfrm>
            <a:off x="2040139" y="2059140"/>
            <a:ext cx="467505" cy="2000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PBS</a:t>
            </a:r>
            <a:endParaRPr lang="zh-CN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C039F03-A51B-404D-8E70-3269E76231DA}"/>
              </a:ext>
            </a:extLst>
          </p:cNvPr>
          <p:cNvSpPr/>
          <p:nvPr/>
        </p:nvSpPr>
        <p:spPr>
          <a:xfrm>
            <a:off x="2992728" y="2053693"/>
            <a:ext cx="467505" cy="2000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RNH</a:t>
            </a:r>
            <a:endParaRPr lang="zh-CN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E32B751-8F77-4250-99F6-44E6016E3485}"/>
              </a:ext>
            </a:extLst>
          </p:cNvPr>
          <p:cNvSpPr/>
          <p:nvPr/>
        </p:nvSpPr>
        <p:spPr>
          <a:xfrm>
            <a:off x="1413789" y="5644580"/>
            <a:ext cx="46750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S9.6</a:t>
            </a:r>
            <a:endParaRPr lang="zh-CN" altLang="en-US" sz="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167B2E4C-B797-4C5F-878B-B3C3AAE5A70D}"/>
              </a:ext>
            </a:extLst>
          </p:cNvPr>
          <p:cNvSpPr/>
          <p:nvPr/>
        </p:nvSpPr>
        <p:spPr>
          <a:xfrm>
            <a:off x="1383660" y="5790774"/>
            <a:ext cx="46750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</a:t>
            </a:r>
            <a:endParaRPr lang="zh-CN" altLang="en-US" sz="7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823E3FEF-8C08-4DBC-BCC7-A2DC156C3960}"/>
              </a:ext>
            </a:extLst>
          </p:cNvPr>
          <p:cNvSpPr/>
          <p:nvPr/>
        </p:nvSpPr>
        <p:spPr>
          <a:xfrm>
            <a:off x="2026658" y="5253293"/>
            <a:ext cx="46750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DMSO</a:t>
            </a:r>
            <a:endParaRPr lang="zh-CN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A50D07F7-4DA8-44BB-9A71-3FB002A18404}"/>
              </a:ext>
            </a:extLst>
          </p:cNvPr>
          <p:cNvSpPr/>
          <p:nvPr/>
        </p:nvSpPr>
        <p:spPr>
          <a:xfrm>
            <a:off x="2980779" y="5253480"/>
            <a:ext cx="46750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DRB</a:t>
            </a:r>
            <a:endParaRPr lang="zh-CN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3D7138D9-7D84-4A41-95CF-5A780E81C2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238158"/>
              </p:ext>
            </p:extLst>
          </p:nvPr>
        </p:nvGraphicFramePr>
        <p:xfrm>
          <a:off x="1800067" y="5430761"/>
          <a:ext cx="92075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1587240" imgH="1587240" progId="Photoshop.Image.13">
                  <p:embed/>
                </p:oleObj>
              </mc:Choice>
              <mc:Fallback>
                <p:oleObj name="Image" r:id="rId4" imgW="1587240" imgH="1587240" progId="Photoshop.Image.13">
                  <p:embed/>
                  <p:pic>
                    <p:nvPicPr>
                      <p:cNvPr id="20" name="对象 19">
                        <a:extLst>
                          <a:ext uri="{FF2B5EF4-FFF2-40B4-BE49-F238E27FC236}">
                            <a16:creationId xmlns:a16="http://schemas.microsoft.com/office/drawing/2014/main" id="{3B0D40A0-FE39-4A16-8E68-A9DA8D80BF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00067" y="5430761"/>
                        <a:ext cx="920750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图片 33">
            <a:extLst>
              <a:ext uri="{FF2B5EF4-FFF2-40B4-BE49-F238E27FC236}">
                <a16:creationId xmlns:a16="http://schemas.microsoft.com/office/drawing/2014/main" id="{96917E92-5089-4ABB-AE4C-FABDD296BF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130" y="6397910"/>
            <a:ext cx="920562" cy="920562"/>
          </a:xfrm>
          <a:prstGeom prst="rect">
            <a:avLst/>
          </a:prstGeom>
        </p:spPr>
      </p:pic>
      <p:graphicFrame>
        <p:nvGraphicFramePr>
          <p:cNvPr id="35" name="对象 34">
            <a:extLst>
              <a:ext uri="{FF2B5EF4-FFF2-40B4-BE49-F238E27FC236}">
                <a16:creationId xmlns:a16="http://schemas.microsoft.com/office/drawing/2014/main" id="{2B54A39C-EF43-472C-93D4-84F2A167CD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9700143"/>
              </p:ext>
            </p:extLst>
          </p:nvPr>
        </p:nvGraphicFramePr>
        <p:xfrm>
          <a:off x="2754155" y="5430761"/>
          <a:ext cx="92075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7" imgW="1650600" imgH="1650600" progId="Photoshop.Image.13">
                  <p:embed/>
                </p:oleObj>
              </mc:Choice>
              <mc:Fallback>
                <p:oleObj name="Image" r:id="rId7" imgW="1650600" imgH="1650600" progId="Photoshop.Image.13">
                  <p:embed/>
                  <p:pic>
                    <p:nvPicPr>
                      <p:cNvPr id="23" name="对象 22">
                        <a:extLst>
                          <a:ext uri="{FF2B5EF4-FFF2-40B4-BE49-F238E27FC236}">
                            <a16:creationId xmlns:a16="http://schemas.microsoft.com/office/drawing/2014/main" id="{2A1D4EC8-0A94-416A-BA51-4B98103D90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54155" y="5430761"/>
                        <a:ext cx="920750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>
            <a:extLst>
              <a:ext uri="{FF2B5EF4-FFF2-40B4-BE49-F238E27FC236}">
                <a16:creationId xmlns:a16="http://schemas.microsoft.com/office/drawing/2014/main" id="{6D8CC916-0D33-4D06-9E47-1987FF238D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264363"/>
              </p:ext>
            </p:extLst>
          </p:nvPr>
        </p:nvGraphicFramePr>
        <p:xfrm>
          <a:off x="2754155" y="6392786"/>
          <a:ext cx="92075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9" imgW="1650600" imgH="1650600" progId="Photoshop.Image.13">
                  <p:embed/>
                </p:oleObj>
              </mc:Choice>
              <mc:Fallback>
                <p:oleObj name="Image" r:id="rId9" imgW="1650600" imgH="1650600" progId="Photoshop.Image.13">
                  <p:embed/>
                  <p:pic>
                    <p:nvPicPr>
                      <p:cNvPr id="24" name="对象 23">
                        <a:extLst>
                          <a:ext uri="{FF2B5EF4-FFF2-40B4-BE49-F238E27FC236}">
                            <a16:creationId xmlns:a16="http://schemas.microsoft.com/office/drawing/2014/main" id="{BFF3246A-AC46-49DE-8898-F143A1809D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754155" y="6392786"/>
                        <a:ext cx="920750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矩形 36">
            <a:extLst>
              <a:ext uri="{FF2B5EF4-FFF2-40B4-BE49-F238E27FC236}">
                <a16:creationId xmlns:a16="http://schemas.microsoft.com/office/drawing/2014/main" id="{0AED855D-650D-4560-9B55-9A89913C3691}"/>
              </a:ext>
            </a:extLst>
          </p:cNvPr>
          <p:cNvSpPr/>
          <p:nvPr/>
        </p:nvSpPr>
        <p:spPr>
          <a:xfrm>
            <a:off x="1413789" y="6753780"/>
            <a:ext cx="46750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S9.6</a:t>
            </a:r>
            <a:endParaRPr lang="zh-CN" altLang="en-US" sz="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2E4BE76-1162-4681-9CCE-8D2FFAA77BCE}"/>
              </a:ext>
            </a:extLst>
          </p:cNvPr>
          <p:cNvSpPr/>
          <p:nvPr/>
        </p:nvSpPr>
        <p:spPr>
          <a:xfrm>
            <a:off x="1275368" y="1996461"/>
            <a:ext cx="2265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B2AB4211-352D-4212-8B50-482BFCD6B9C2}"/>
              </a:ext>
            </a:extLst>
          </p:cNvPr>
          <p:cNvCxnSpPr>
            <a:cxnSpLocks/>
          </p:cNvCxnSpPr>
          <p:nvPr/>
        </p:nvCxnSpPr>
        <p:spPr>
          <a:xfrm>
            <a:off x="2574292" y="6296367"/>
            <a:ext cx="8988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>
            <a:extLst>
              <a:ext uri="{FF2B5EF4-FFF2-40B4-BE49-F238E27FC236}">
                <a16:creationId xmlns:a16="http://schemas.microsoft.com/office/drawing/2014/main" id="{1551C743-03AD-46C9-A8C2-77829A64F94D}"/>
              </a:ext>
            </a:extLst>
          </p:cNvPr>
          <p:cNvSpPr/>
          <p:nvPr/>
        </p:nvSpPr>
        <p:spPr>
          <a:xfrm>
            <a:off x="1279684" y="5162784"/>
            <a:ext cx="2265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id="{1FC521D0-2F08-48B7-B1E8-A8452A7C82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439" y="4158635"/>
            <a:ext cx="921600" cy="921600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007F0A74-1859-440D-8448-070BEEDD756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505" y="3207597"/>
            <a:ext cx="921600" cy="921600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02910FD6-E3DB-4E94-89B2-BDA873D793C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2769337" y="3208049"/>
            <a:ext cx="921600" cy="921600"/>
          </a:xfrm>
          <a:prstGeom prst="rect">
            <a:avLst/>
          </a:prstGeom>
        </p:spPr>
      </p:pic>
      <p:sp>
        <p:nvSpPr>
          <p:cNvPr id="59" name="矩形 58">
            <a:extLst>
              <a:ext uri="{FF2B5EF4-FFF2-40B4-BE49-F238E27FC236}">
                <a16:creationId xmlns:a16="http://schemas.microsoft.com/office/drawing/2014/main" id="{66365666-D58F-4264-8E13-2A308C2CF3DE}"/>
              </a:ext>
            </a:extLst>
          </p:cNvPr>
          <p:cNvSpPr/>
          <p:nvPr/>
        </p:nvSpPr>
        <p:spPr>
          <a:xfrm>
            <a:off x="2822451" y="2860019"/>
            <a:ext cx="168814" cy="168814"/>
          </a:xfrm>
          <a:prstGeom prst="rect">
            <a:avLst/>
          </a:prstGeom>
          <a:noFill/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图片 62">
            <a:extLst>
              <a:ext uri="{FF2B5EF4-FFF2-40B4-BE49-F238E27FC236}">
                <a16:creationId xmlns:a16="http://schemas.microsoft.com/office/drawing/2014/main" id="{647E0C9B-BD56-4EFC-9844-256A0D00C25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2769337" y="4155037"/>
            <a:ext cx="921600" cy="921600"/>
          </a:xfrm>
          <a:prstGeom prst="rect">
            <a:avLst/>
          </a:prstGeom>
        </p:spPr>
      </p:pic>
      <p:sp>
        <p:nvSpPr>
          <p:cNvPr id="43" name="矩形 42">
            <a:extLst>
              <a:ext uri="{FF2B5EF4-FFF2-40B4-BE49-F238E27FC236}">
                <a16:creationId xmlns:a16="http://schemas.microsoft.com/office/drawing/2014/main" id="{3C64877A-DBB5-4205-8BC7-23585CBC547B}"/>
              </a:ext>
            </a:extLst>
          </p:cNvPr>
          <p:cNvSpPr/>
          <p:nvPr/>
        </p:nvSpPr>
        <p:spPr>
          <a:xfrm>
            <a:off x="1269847" y="642600"/>
            <a:ext cx="2265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A286A33A-3632-4942-B17B-D0E6A3DEB69E}"/>
              </a:ext>
            </a:extLst>
          </p:cNvPr>
          <p:cNvSpPr/>
          <p:nvPr/>
        </p:nvSpPr>
        <p:spPr>
          <a:xfrm>
            <a:off x="1493270" y="1172001"/>
            <a:ext cx="467505" cy="2000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S9.6</a:t>
            </a:r>
            <a:endParaRPr lang="zh-CN" altLang="en-US" sz="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3716EA6B-159D-4328-B6D6-6CEDE2E6BEC3}"/>
              </a:ext>
            </a:extLst>
          </p:cNvPr>
          <p:cNvSpPr/>
          <p:nvPr/>
        </p:nvSpPr>
        <p:spPr>
          <a:xfrm>
            <a:off x="1463141" y="1318195"/>
            <a:ext cx="467505" cy="2000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</a:t>
            </a:r>
            <a:endParaRPr lang="zh-CN" altLang="en-US" sz="7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1E152D0C-4BC1-4B7B-8211-E4E2F5EBC606}"/>
              </a:ext>
            </a:extLst>
          </p:cNvPr>
          <p:cNvSpPr/>
          <p:nvPr/>
        </p:nvSpPr>
        <p:spPr>
          <a:xfrm>
            <a:off x="2020308" y="743175"/>
            <a:ext cx="467505" cy="2000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zh-CN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B59D1DA5-BF72-4757-AEE2-D33254B5455E}"/>
              </a:ext>
            </a:extLst>
          </p:cNvPr>
          <p:cNvSpPr/>
          <p:nvPr/>
        </p:nvSpPr>
        <p:spPr>
          <a:xfrm>
            <a:off x="2951106" y="749494"/>
            <a:ext cx="535678" cy="2000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700" b="1" i="1" dirty="0">
                <a:latin typeface="Arial" panose="020B0604020202020204" pitchFamily="34" charset="0"/>
                <a:cs typeface="Arial" panose="020B0604020202020204" pitchFamily="34" charset="0"/>
              </a:rPr>
              <a:t>aak-1/2</a:t>
            </a:r>
            <a:endParaRPr lang="zh-CN" altLang="en-US" sz="7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806BDD76-E45F-485A-80A6-9CFB411930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9904721"/>
              </p:ext>
            </p:extLst>
          </p:nvPr>
        </p:nvGraphicFramePr>
        <p:xfrm>
          <a:off x="1794580" y="931936"/>
          <a:ext cx="920053" cy="920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5" imgW="1002960" imgH="1002960" progId="Photoshop.Image.13">
                  <p:embed/>
                </p:oleObj>
              </mc:Choice>
              <mc:Fallback>
                <p:oleObj name="Image" r:id="rId15" imgW="1002960" imgH="10029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794580" y="931936"/>
                        <a:ext cx="920053" cy="9200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96ECE303-E432-4C62-9A34-CE07B2A7EE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9286490"/>
              </p:ext>
            </p:extLst>
          </p:nvPr>
        </p:nvGraphicFramePr>
        <p:xfrm>
          <a:off x="2757963" y="938162"/>
          <a:ext cx="913827" cy="9138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7" imgW="1726920" imgH="1726920" progId="Photoshop.Image.13">
                  <p:embed/>
                </p:oleObj>
              </mc:Choice>
              <mc:Fallback>
                <p:oleObj name="Image" r:id="rId17" imgW="1726920" imgH="17269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757963" y="938162"/>
                        <a:ext cx="913827" cy="9138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图片 8">
            <a:extLst>
              <a:ext uri="{FF2B5EF4-FFF2-40B4-BE49-F238E27FC236}">
                <a16:creationId xmlns:a16="http://schemas.microsoft.com/office/drawing/2014/main" id="{5D0DDB58-B599-4679-A399-33A191D73E62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99"/>
          <a:stretch/>
        </p:blipFill>
        <p:spPr>
          <a:xfrm>
            <a:off x="3857370" y="2625008"/>
            <a:ext cx="1491987" cy="203103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8582383-A7FB-41AA-A0E1-D66CBC7822CC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91"/>
          <a:stretch/>
        </p:blipFill>
        <p:spPr>
          <a:xfrm>
            <a:off x="3864932" y="5312367"/>
            <a:ext cx="1491987" cy="1955700"/>
          </a:xfrm>
          <a:prstGeom prst="rect">
            <a:avLst/>
          </a:prstGeom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A7E09F10-5EFE-4A0E-AFD5-E646C46A889A}"/>
              </a:ext>
            </a:extLst>
          </p:cNvPr>
          <p:cNvSpPr/>
          <p:nvPr/>
        </p:nvSpPr>
        <p:spPr>
          <a:xfrm>
            <a:off x="3751636" y="642600"/>
            <a:ext cx="2265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7F69FFE-A821-4B5A-9CF4-6E0E8DFA12C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933" y="642600"/>
            <a:ext cx="1342706" cy="1909670"/>
          </a:xfrm>
          <a:prstGeom prst="rect">
            <a:avLst/>
          </a:prstGeom>
        </p:spPr>
      </p:pic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A71D0469-D0CE-4E2B-B982-1FFE204F6DE5}"/>
              </a:ext>
            </a:extLst>
          </p:cNvPr>
          <p:cNvCxnSpPr>
            <a:cxnSpLocks/>
          </p:cNvCxnSpPr>
          <p:nvPr/>
        </p:nvCxnSpPr>
        <p:spPr>
          <a:xfrm>
            <a:off x="1842294" y="1805330"/>
            <a:ext cx="8988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22">
            <a:extLst>
              <a:ext uri="{FF2B5EF4-FFF2-40B4-BE49-F238E27FC236}">
                <a16:creationId xmlns:a16="http://schemas.microsoft.com/office/drawing/2014/main" id="{29C5E8B2-EB5D-496F-B731-73B88B12C75B}"/>
              </a:ext>
            </a:extLst>
          </p:cNvPr>
          <p:cNvSpPr txBox="1"/>
          <p:nvPr/>
        </p:nvSpPr>
        <p:spPr>
          <a:xfrm>
            <a:off x="859792" y="183353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Figure </a:t>
            </a:r>
            <a:r>
              <a:rPr lang="en-US" altLang="zh-CN"/>
              <a:t>S3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380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1862</TotalTime>
  <Words>22</Words>
  <Application>Microsoft Office PowerPoint</Application>
  <PresentationFormat>A4 纸张(210x297 毫米)</PresentationFormat>
  <Paragraphs>21</Paragraphs>
  <Slides>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主题​​</vt:lpstr>
      <vt:lpstr>Image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kosun Kim</dc:creator>
  <cp:lastModifiedBy>Bing</cp:lastModifiedBy>
  <cp:revision>80</cp:revision>
  <dcterms:created xsi:type="dcterms:W3CDTF">2018-11-20T19:05:41Z</dcterms:created>
  <dcterms:modified xsi:type="dcterms:W3CDTF">2021-03-30T22:53:54Z</dcterms:modified>
</cp:coreProperties>
</file>