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356918B-25EC-791D-6CD9-32038E76C3A0}" name="Author " initials="A" userId="Author 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2C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06D0F2-57F4-43FD-A59C-2DA0520A4E94}" v="6" dt="2023-10-18T13:51:17.8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39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玉置　知子" userId="e1ab0f73-d2cb-482f-838b-ec18761bc0e1" providerId="ADAL" clId="{9506D0F2-57F4-43FD-A59C-2DA0520A4E94}"/>
    <pc:docChg chg="undo custSel modSld">
      <pc:chgData name="玉置　知子" userId="e1ab0f73-d2cb-482f-838b-ec18761bc0e1" providerId="ADAL" clId="{9506D0F2-57F4-43FD-A59C-2DA0520A4E94}" dt="2023-10-25T02:47:04.099" v="131" actId="20577"/>
      <pc:docMkLst>
        <pc:docMk/>
      </pc:docMkLst>
      <pc:sldChg chg="addSp delSp modSp mod">
        <pc:chgData name="玉置　知子" userId="e1ab0f73-d2cb-482f-838b-ec18761bc0e1" providerId="ADAL" clId="{9506D0F2-57F4-43FD-A59C-2DA0520A4E94}" dt="2023-10-25T02:47:04.099" v="131" actId="20577"/>
        <pc:sldMkLst>
          <pc:docMk/>
          <pc:sldMk cId="2638288988" sldId="256"/>
        </pc:sldMkLst>
        <pc:spChg chg="mod">
          <ac:chgData name="玉置　知子" userId="e1ab0f73-d2cb-482f-838b-ec18761bc0e1" providerId="ADAL" clId="{9506D0F2-57F4-43FD-A59C-2DA0520A4E94}" dt="2023-10-18T13:45:36.766" v="8" actId="113"/>
          <ac:spMkLst>
            <pc:docMk/>
            <pc:sldMk cId="2638288988" sldId="256"/>
            <ac:spMk id="6" creationId="{C7428C77-FA09-7B56-8029-E8B27BDBB29B}"/>
          </ac:spMkLst>
        </pc:spChg>
        <pc:spChg chg="mod">
          <ac:chgData name="玉置　知子" userId="e1ab0f73-d2cb-482f-838b-ec18761bc0e1" providerId="ADAL" clId="{9506D0F2-57F4-43FD-A59C-2DA0520A4E94}" dt="2023-10-18T13:45:38.990" v="9" actId="113"/>
          <ac:spMkLst>
            <pc:docMk/>
            <pc:sldMk cId="2638288988" sldId="256"/>
            <ac:spMk id="7" creationId="{A6EE128F-BC78-2B5E-8529-BD76C031FE58}"/>
          </ac:spMkLst>
        </pc:spChg>
        <pc:spChg chg="mod">
          <ac:chgData name="玉置　知子" userId="e1ab0f73-d2cb-482f-838b-ec18761bc0e1" providerId="ADAL" clId="{9506D0F2-57F4-43FD-A59C-2DA0520A4E94}" dt="2023-10-18T13:49:16.529" v="87" actId="164"/>
          <ac:spMkLst>
            <pc:docMk/>
            <pc:sldMk cId="2638288988" sldId="256"/>
            <ac:spMk id="8" creationId="{EF436423-C751-A89F-9D07-82CF39A318C5}"/>
          </ac:spMkLst>
        </pc:spChg>
        <pc:spChg chg="mod">
          <ac:chgData name="玉置　知子" userId="e1ab0f73-d2cb-482f-838b-ec18761bc0e1" providerId="ADAL" clId="{9506D0F2-57F4-43FD-A59C-2DA0520A4E94}" dt="2023-10-18T13:49:16.529" v="87" actId="164"/>
          <ac:spMkLst>
            <pc:docMk/>
            <pc:sldMk cId="2638288988" sldId="256"/>
            <ac:spMk id="9" creationId="{EC052CA1-E8B8-CA15-543D-DA80528708FE}"/>
          </ac:spMkLst>
        </pc:spChg>
        <pc:spChg chg="mod">
          <ac:chgData name="玉置　知子" userId="e1ab0f73-d2cb-482f-838b-ec18761bc0e1" providerId="ADAL" clId="{9506D0F2-57F4-43FD-A59C-2DA0520A4E94}" dt="2023-10-18T13:51:59.257" v="113" actId="208"/>
          <ac:spMkLst>
            <pc:docMk/>
            <pc:sldMk cId="2638288988" sldId="256"/>
            <ac:spMk id="10" creationId="{F3C5A7E4-5DCA-93ED-02BD-53F228544229}"/>
          </ac:spMkLst>
        </pc:spChg>
        <pc:spChg chg="mod">
          <ac:chgData name="玉置　知子" userId="e1ab0f73-d2cb-482f-838b-ec18761bc0e1" providerId="ADAL" clId="{9506D0F2-57F4-43FD-A59C-2DA0520A4E94}" dt="2023-10-18T13:51:59.257" v="113" actId="208"/>
          <ac:spMkLst>
            <pc:docMk/>
            <pc:sldMk cId="2638288988" sldId="256"/>
            <ac:spMk id="11" creationId="{40B89115-2D3F-9121-D96E-CD1768F8C252}"/>
          </ac:spMkLst>
        </pc:spChg>
        <pc:spChg chg="mod">
          <ac:chgData name="玉置　知子" userId="e1ab0f73-d2cb-482f-838b-ec18761bc0e1" providerId="ADAL" clId="{9506D0F2-57F4-43FD-A59C-2DA0520A4E94}" dt="2023-10-25T02:47:04.099" v="131" actId="20577"/>
          <ac:spMkLst>
            <pc:docMk/>
            <pc:sldMk cId="2638288988" sldId="256"/>
            <ac:spMk id="16" creationId="{F3FB5D40-FECE-64B6-124E-19F322605A6E}"/>
          </ac:spMkLst>
        </pc:spChg>
        <pc:spChg chg="mod">
          <ac:chgData name="玉置　知子" userId="e1ab0f73-d2cb-482f-838b-ec18761bc0e1" providerId="ADAL" clId="{9506D0F2-57F4-43FD-A59C-2DA0520A4E94}" dt="2023-10-18T13:49:35.336" v="95" actId="164"/>
          <ac:spMkLst>
            <pc:docMk/>
            <pc:sldMk cId="2638288988" sldId="256"/>
            <ac:spMk id="22" creationId="{98934744-15C1-462E-E425-E6B85B6EC839}"/>
          </ac:spMkLst>
        </pc:spChg>
        <pc:spChg chg="mod">
          <ac:chgData name="玉置　知子" userId="e1ab0f73-d2cb-482f-838b-ec18761bc0e1" providerId="ADAL" clId="{9506D0F2-57F4-43FD-A59C-2DA0520A4E94}" dt="2023-10-18T13:49:35.336" v="95" actId="164"/>
          <ac:spMkLst>
            <pc:docMk/>
            <pc:sldMk cId="2638288988" sldId="256"/>
            <ac:spMk id="23" creationId="{9C6B90D6-5AB6-29C5-CF92-6BC4E8BF2D67}"/>
          </ac:spMkLst>
        </pc:spChg>
        <pc:spChg chg="add mod">
          <ac:chgData name="玉置　知子" userId="e1ab0f73-d2cb-482f-838b-ec18761bc0e1" providerId="ADAL" clId="{9506D0F2-57F4-43FD-A59C-2DA0520A4E94}" dt="2023-10-25T00:50:41.176" v="127" actId="1076"/>
          <ac:spMkLst>
            <pc:docMk/>
            <pc:sldMk cId="2638288988" sldId="256"/>
            <ac:spMk id="24" creationId="{A37B3E81-BC36-ECC1-B1E4-BBFCF67598DC}"/>
          </ac:spMkLst>
        </pc:spChg>
        <pc:grpChg chg="add mod ord">
          <ac:chgData name="玉置　知子" userId="e1ab0f73-d2cb-482f-838b-ec18761bc0e1" providerId="ADAL" clId="{9506D0F2-57F4-43FD-A59C-2DA0520A4E94}" dt="2023-10-18T13:49:35.336" v="95" actId="164"/>
          <ac:grpSpMkLst>
            <pc:docMk/>
            <pc:sldMk cId="2638288988" sldId="256"/>
            <ac:grpSpMk id="25" creationId="{EB3DC9D3-75CE-4246-DBA8-BB8E2C31BAC5}"/>
          </ac:grpSpMkLst>
        </pc:grpChg>
        <pc:grpChg chg="add mod ord">
          <ac:chgData name="玉置　知子" userId="e1ab0f73-d2cb-482f-838b-ec18761bc0e1" providerId="ADAL" clId="{9506D0F2-57F4-43FD-A59C-2DA0520A4E94}" dt="2023-10-18T13:52:18.325" v="119" actId="171"/>
          <ac:grpSpMkLst>
            <pc:docMk/>
            <pc:sldMk cId="2638288988" sldId="256"/>
            <ac:grpSpMk id="26" creationId="{1702B376-2F76-FFB9-37F5-E960C0B9E22F}"/>
          </ac:grpSpMkLst>
        </pc:grpChg>
        <pc:grpChg chg="add mod ord">
          <ac:chgData name="玉置　知子" userId="e1ab0f73-d2cb-482f-838b-ec18761bc0e1" providerId="ADAL" clId="{9506D0F2-57F4-43FD-A59C-2DA0520A4E94}" dt="2023-10-18T13:52:23.238" v="124" actId="171"/>
          <ac:grpSpMkLst>
            <pc:docMk/>
            <pc:sldMk cId="2638288988" sldId="256"/>
            <ac:grpSpMk id="27" creationId="{AD9539B0-D806-AD3E-AFBB-A977F39D2D3A}"/>
          </ac:grpSpMkLst>
        </pc:grpChg>
        <pc:cxnChg chg="mod">
          <ac:chgData name="玉置　知子" userId="e1ab0f73-d2cb-482f-838b-ec18761bc0e1" providerId="ADAL" clId="{9506D0F2-57F4-43FD-A59C-2DA0520A4E94}" dt="2023-10-18T13:50:54.386" v="104" actId="14100"/>
          <ac:cxnSpMkLst>
            <pc:docMk/>
            <pc:sldMk cId="2638288988" sldId="256"/>
            <ac:cxnSpMk id="19" creationId="{F9005293-5CF2-9167-6E20-6E4026E7101F}"/>
          </ac:cxnSpMkLst>
        </pc:cxnChg>
        <pc:cxnChg chg="add del mod">
          <ac:chgData name="玉置　知子" userId="e1ab0f73-d2cb-482f-838b-ec18761bc0e1" providerId="ADAL" clId="{9506D0F2-57F4-43FD-A59C-2DA0520A4E94}" dt="2023-10-18T13:52:07.924" v="115" actId="478"/>
          <ac:cxnSpMkLst>
            <pc:docMk/>
            <pc:sldMk cId="2638288988" sldId="256"/>
            <ac:cxnSpMk id="28" creationId="{971686F9-9B7D-D3C3-6926-711B61E47E8E}"/>
          </ac:cxnSpMkLst>
        </pc:cxnChg>
        <pc:cxnChg chg="add del mod">
          <ac:chgData name="玉置　知子" userId="e1ab0f73-d2cb-482f-838b-ec18761bc0e1" providerId="ADAL" clId="{9506D0F2-57F4-43FD-A59C-2DA0520A4E94}" dt="2023-10-18T13:52:05.268" v="114" actId="478"/>
          <ac:cxnSpMkLst>
            <pc:docMk/>
            <pc:sldMk cId="2638288988" sldId="256"/>
            <ac:cxnSpMk id="36" creationId="{6D979FCB-663E-64DE-FE5C-FB41C436D20A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CEA301-AD59-2CE8-ED16-525E81502A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DBCA114-2302-705B-7EE5-A0267B2EE0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3972783-BD13-E15A-8D91-0412A8A64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9C-8884-448B-B856-4AB540868B8A}" type="datetimeFigureOut">
              <a:rPr kumimoji="1" lang="ja-JP" altLang="en-US" smtClean="0"/>
              <a:t>2023/12/18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70B14E-7458-577E-A944-8290D83CD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689FDE-5AA7-75D6-B35D-73B2001F9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BBD76-1478-497B-8671-D20570B057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4003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80AD7E-59A8-226C-EC3B-96AD5989A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3EA29DA-2E0E-91A5-BD1F-CE8CFE1F4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6EFD011-5EB3-5AC3-2056-86F827297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9C-8884-448B-B856-4AB540868B8A}" type="datetimeFigureOut">
              <a:rPr kumimoji="1" lang="ja-JP" altLang="en-US" smtClean="0"/>
              <a:t>2023/12/18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531E27-A73F-2310-B64B-1DB055CBF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671AF5-69EA-47EF-A74F-DC25676AD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BBD76-1478-497B-8671-D20570B057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156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BD2C501-21D0-0978-814A-D2EAF20A70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6E2C0B8-A7D9-DE56-BEC6-769AD300F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0442A1B-8AED-2CCA-858F-029B8A037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9C-8884-448B-B856-4AB540868B8A}" type="datetimeFigureOut">
              <a:rPr kumimoji="1" lang="ja-JP" altLang="en-US" smtClean="0"/>
              <a:t>2023/12/18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0F651B-032B-5708-5524-AD82E8544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23AC554-02FB-554D-F6D6-32BDB9B82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BBD76-1478-497B-8671-D20570B057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2572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AFDF69-B931-49C5-6D71-D4C75D953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FFFF83-9345-B3A9-845A-E0DEBB597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7C39E12-7FEC-D470-0078-7C85E52F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9C-8884-448B-B856-4AB540868B8A}" type="datetimeFigureOut">
              <a:rPr kumimoji="1" lang="ja-JP" altLang="en-US" smtClean="0"/>
              <a:t>2023/12/18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37588E-B2B3-7BB9-225F-1592BCE69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4EF6B0-AF55-1EA6-76EB-74B67F0EA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BBD76-1478-497B-8671-D20570B057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016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94FD9B-818C-37B5-3041-466BF5B0A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B4295DA-E714-B01A-6452-8017FD1A6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77372B-7E02-797B-604C-8F7A20D63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9C-8884-448B-B856-4AB540868B8A}" type="datetimeFigureOut">
              <a:rPr kumimoji="1" lang="ja-JP" altLang="en-US" smtClean="0"/>
              <a:t>2023/12/18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9D167F-1B27-E856-D15E-497DE43A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679829-EA17-CA1D-E141-E2EA9262A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BBD76-1478-497B-8671-D20570B057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9723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0EB487-AC03-492F-58EA-C55653FF3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3EFB0A-5C3A-3695-1A7A-76612D3F6B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87090F3-6506-4B07-43D7-554CB0718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F03488C-67A5-938B-33B0-17B9C75FA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9C-8884-448B-B856-4AB540868B8A}" type="datetimeFigureOut">
              <a:rPr kumimoji="1" lang="ja-JP" altLang="en-US" smtClean="0"/>
              <a:t>2023/12/18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723285C-A10F-9F52-22F9-0C5A7A351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F6E192-BFC0-97DC-C29A-FA658F55C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BBD76-1478-497B-8671-D20570B057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4686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655911-220E-BB7D-8AE6-46321F061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1FE001E-734E-9B07-7BF7-56D316D48F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3396123-E017-3C6F-48F2-1707AFC85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BC58486-CE46-4F66-4619-BFBD46993D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FDF9FF1-A024-2ADA-9C11-47C5057C9D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D4F9176-4C81-C3B6-AB71-266B7515E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9C-8884-448B-B856-4AB540868B8A}" type="datetimeFigureOut">
              <a:rPr kumimoji="1" lang="ja-JP" altLang="en-US" smtClean="0"/>
              <a:t>2023/12/18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F9E85A5-BFA6-948F-7C6B-51C59BE7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87BFF40-29A0-133A-6BB1-C6E62A628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BBD76-1478-497B-8671-D20570B057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895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4CC63B-A983-B46F-E6A6-7E4612916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A6431C3-34A0-C92A-C2EA-FCBFE1B05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9C-8884-448B-B856-4AB540868B8A}" type="datetimeFigureOut">
              <a:rPr kumimoji="1" lang="ja-JP" altLang="en-US" smtClean="0"/>
              <a:t>2023/12/18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AC88E68-1977-44C0-7218-53933BD3F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64D8A1F-134C-3FA3-2833-F5DA8F74A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BBD76-1478-497B-8671-D20570B057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6676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A8D421A-2814-05DF-99D0-71AEF8218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9C-8884-448B-B856-4AB540868B8A}" type="datetimeFigureOut">
              <a:rPr kumimoji="1" lang="ja-JP" altLang="en-US" smtClean="0"/>
              <a:t>2023/12/18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E8D09F6-5BE8-66A9-9998-950FE0550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931A49-25B3-ABD4-25D8-4AF1A9CC1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BBD76-1478-497B-8671-D20570B057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818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1822D5-BB0F-F9C0-C955-1952AFEAC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23BC876-4967-3977-6F8E-24901E558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12255B8-15D5-1E20-DCA9-20EECD582E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B0189FF-F3F2-67A5-3895-CE785D112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9C-8884-448B-B856-4AB540868B8A}" type="datetimeFigureOut">
              <a:rPr kumimoji="1" lang="ja-JP" altLang="en-US" smtClean="0"/>
              <a:t>2023/12/18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59B2CC0-CDDE-4BC0-5577-0C6264B46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EEB9CB3-601E-7635-298F-C56D416C7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BBD76-1478-497B-8671-D20570B057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7123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AB6BBB-B0BC-0473-F643-02CCD019D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4A6C6586-4751-200C-4E95-EEF511771A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4900BD8-512D-10BB-8AAB-305ADED145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5F3BAA6-2F75-DE0D-2698-3A964F4AC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BFF9C-8884-448B-B856-4AB540868B8A}" type="datetimeFigureOut">
              <a:rPr kumimoji="1" lang="ja-JP" altLang="en-US" smtClean="0"/>
              <a:t>2023/12/18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E7D73E1-C3C5-2C2D-46BF-B29470267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C07B1E9-CFF6-4326-0A8D-D5E2DC113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6BBD76-1478-497B-8671-D20570B057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2959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BC713F6-CE95-18FA-E4FF-2C6FF13EC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FEB9398-D552-D304-B0AA-D8186C89D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7AC510-1990-8819-654C-01672FE08C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BFF9C-8884-448B-B856-4AB540868B8A}" type="datetimeFigureOut">
              <a:rPr kumimoji="1" lang="ja-JP" altLang="en-US" smtClean="0"/>
              <a:t>2023/12/18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F74411C-2BF9-3F2B-738F-0B73899512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DCA6E0-41B5-5AEE-9020-633A79F19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BBD76-1478-497B-8671-D20570B057A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694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2489631-C9AE-563C-C90D-BA18B76CB093}"/>
              </a:ext>
            </a:extLst>
          </p:cNvPr>
          <p:cNvGrpSpPr/>
          <p:nvPr/>
        </p:nvGrpSpPr>
        <p:grpSpPr>
          <a:xfrm>
            <a:off x="351837" y="88668"/>
            <a:ext cx="11488325" cy="6118293"/>
            <a:chOff x="434898" y="228563"/>
            <a:chExt cx="11488325" cy="6450487"/>
          </a:xfrm>
        </p:grpSpPr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1702B376-2F76-FFB9-37F5-E960C0B9E22F}"/>
                </a:ext>
              </a:extLst>
            </p:cNvPr>
            <p:cNvGrpSpPr/>
            <p:nvPr/>
          </p:nvGrpSpPr>
          <p:grpSpPr>
            <a:xfrm>
              <a:off x="748143" y="680151"/>
              <a:ext cx="11054650" cy="1461758"/>
              <a:chOff x="748143" y="680151"/>
              <a:chExt cx="11054650" cy="1461758"/>
            </a:xfrm>
          </p:grpSpPr>
          <p:grpSp>
            <p:nvGrpSpPr>
              <p:cNvPr id="25" name="グループ化 24">
                <a:extLst>
                  <a:ext uri="{FF2B5EF4-FFF2-40B4-BE49-F238E27FC236}">
                    <a16:creationId xmlns:a16="http://schemas.microsoft.com/office/drawing/2014/main" id="{EB3DC9D3-75CE-4246-DBA8-BB8E2C31BAC5}"/>
                  </a:ext>
                </a:extLst>
              </p:cNvPr>
              <p:cNvGrpSpPr/>
              <p:nvPr/>
            </p:nvGrpSpPr>
            <p:grpSpPr>
              <a:xfrm>
                <a:off x="748143" y="680151"/>
                <a:ext cx="11054650" cy="1461758"/>
                <a:chOff x="748143" y="680151"/>
                <a:chExt cx="11054650" cy="1461758"/>
              </a:xfrm>
            </p:grpSpPr>
            <p:sp>
              <p:nvSpPr>
                <p:cNvPr id="8" name="正方形/長方形 7">
                  <a:extLst>
                    <a:ext uri="{FF2B5EF4-FFF2-40B4-BE49-F238E27FC236}">
                      <a16:creationId xmlns:a16="http://schemas.microsoft.com/office/drawing/2014/main" id="{EF436423-C751-A89F-9D07-82CF39A318C5}"/>
                    </a:ext>
                  </a:extLst>
                </p:cNvPr>
                <p:cNvSpPr/>
                <p:nvPr/>
              </p:nvSpPr>
              <p:spPr>
                <a:xfrm>
                  <a:off x="748143" y="680151"/>
                  <a:ext cx="11054650" cy="146175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rgbClr val="172C51"/>
                  </a:solidFill>
                </a:ln>
              </p:spPr>
              <p:style>
                <a:lnRef idx="3">
                  <a:schemeClr val="lt1"/>
                </a:lnRef>
                <a:fillRef idx="1">
                  <a:schemeClr val="accent3"/>
                </a:fillRef>
                <a:effectRef idx="1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en-US" altLang="ja-JP" dirty="0"/>
                </a:p>
                <a:p>
                  <a:pPr algn="ctr"/>
                  <a:endParaRPr kumimoji="1" lang="en-US" altLang="ja-JP" dirty="0"/>
                </a:p>
              </p:txBody>
            </p:sp>
            <p:sp>
              <p:nvSpPr>
                <p:cNvPr id="9" name="正方形/長方形 8">
                  <a:extLst>
                    <a:ext uri="{FF2B5EF4-FFF2-40B4-BE49-F238E27FC236}">
                      <a16:creationId xmlns:a16="http://schemas.microsoft.com/office/drawing/2014/main" id="{EC052CA1-E8B8-CA15-543D-DA80528708FE}"/>
                    </a:ext>
                  </a:extLst>
                </p:cNvPr>
                <p:cNvSpPr/>
                <p:nvPr/>
              </p:nvSpPr>
              <p:spPr>
                <a:xfrm>
                  <a:off x="762790" y="1383416"/>
                  <a:ext cx="5333210" cy="740784"/>
                </a:xfrm>
                <a:prstGeom prst="rect">
                  <a:avLst/>
                </a:prstGeom>
                <a:solidFill>
                  <a:schemeClr val="accent2">
                    <a:lumMod val="50000"/>
                  </a:scheme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kumimoji="1" lang="en-US" altLang="ja-JP" b="1" dirty="0"/>
                    <a:t>Cancer </a:t>
                  </a:r>
                  <a:r>
                    <a:rPr lang="en-US" altLang="ja-JP" b="1" dirty="0"/>
                    <a:t>P</a:t>
                  </a:r>
                  <a:r>
                    <a:rPr kumimoji="1" lang="en-US" altLang="ja-JP" b="1" dirty="0"/>
                    <a:t>ain </a:t>
                  </a:r>
                  <a:r>
                    <a:rPr lang="en-US" altLang="ja-JP" b="1" dirty="0"/>
                    <a:t>M</a:t>
                  </a:r>
                  <a:r>
                    <a:rPr kumimoji="1" lang="en-US" altLang="ja-JP" b="1" dirty="0"/>
                    <a:t>anagement </a:t>
                  </a:r>
                  <a:r>
                    <a:rPr lang="en-US" altLang="ja-JP" b="1" dirty="0"/>
                    <a:t>N</a:t>
                  </a:r>
                  <a:r>
                    <a:rPr kumimoji="1" lang="en-US" altLang="ja-JP" b="1" dirty="0"/>
                    <a:t>ursing*</a:t>
                  </a:r>
                </a:p>
              </p:txBody>
            </p:sp>
          </p:grp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98934744-15C1-462E-E425-E6B85B6EC839}"/>
                  </a:ext>
                </a:extLst>
              </p:cNvPr>
              <p:cNvSpPr txBox="1"/>
              <p:nvPr/>
            </p:nvSpPr>
            <p:spPr>
              <a:xfrm>
                <a:off x="2477193" y="866314"/>
                <a:ext cx="22275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b="1" dirty="0">
                    <a:solidFill>
                      <a:schemeClr val="bg1"/>
                    </a:solidFill>
                  </a:rPr>
                  <a:t>Palliative Care</a:t>
                </a:r>
                <a:endParaRPr kumimoji="1" lang="ja-JP" altLang="en-US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9C6B90D6-5AB6-29C5-CF92-6BC4E8BF2D67}"/>
                  </a:ext>
                </a:extLst>
              </p:cNvPr>
              <p:cNvSpPr txBox="1"/>
              <p:nvPr/>
            </p:nvSpPr>
            <p:spPr>
              <a:xfrm>
                <a:off x="8130951" y="847443"/>
                <a:ext cx="19864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b="1" dirty="0">
                    <a:solidFill>
                      <a:schemeClr val="bg1"/>
                    </a:solidFill>
                  </a:rPr>
                  <a:t>Palliative Care</a:t>
                </a:r>
                <a:endParaRPr kumimoji="1" lang="ja-JP" altLang="en-US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5E4545B-953E-A236-1BB6-8F6A031CE690}"/>
                </a:ext>
              </a:extLst>
            </p:cNvPr>
            <p:cNvSpPr txBox="1"/>
            <p:nvPr/>
          </p:nvSpPr>
          <p:spPr>
            <a:xfrm>
              <a:off x="543099" y="288175"/>
              <a:ext cx="748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/>
                <a:t>1998</a:t>
              </a:r>
              <a:endParaRPr kumimoji="1" lang="ja-JP" altLang="en-US" dirty="0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F3FB5D40-FECE-64B6-124E-19F322605A6E}"/>
                </a:ext>
              </a:extLst>
            </p:cNvPr>
            <p:cNvSpPr txBox="1"/>
            <p:nvPr/>
          </p:nvSpPr>
          <p:spPr>
            <a:xfrm>
              <a:off x="5721927" y="236110"/>
              <a:ext cx="748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/>
                <a:t>2020</a:t>
              </a:r>
              <a:endParaRPr kumimoji="1" lang="ja-JP" altLang="en-US" dirty="0"/>
            </a:p>
          </p:txBody>
        </p:sp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AD9539B0-D806-AD3E-AFBB-A977F39D2D3A}"/>
                </a:ext>
              </a:extLst>
            </p:cNvPr>
            <p:cNvGrpSpPr/>
            <p:nvPr/>
          </p:nvGrpSpPr>
          <p:grpSpPr>
            <a:xfrm>
              <a:off x="748142" y="2503465"/>
              <a:ext cx="11054651" cy="1279121"/>
              <a:chOff x="748142" y="2503465"/>
              <a:chExt cx="11054651" cy="1279121"/>
            </a:xfrm>
          </p:grpSpPr>
          <p:sp>
            <p:nvSpPr>
              <p:cNvPr id="10" name="正方形/長方形 9">
                <a:extLst>
                  <a:ext uri="{FF2B5EF4-FFF2-40B4-BE49-F238E27FC236}">
                    <a16:creationId xmlns:a16="http://schemas.microsoft.com/office/drawing/2014/main" id="{F3C5A7E4-5DCA-93ED-02BD-53F228544229}"/>
                  </a:ext>
                </a:extLst>
              </p:cNvPr>
              <p:cNvSpPr/>
              <p:nvPr/>
            </p:nvSpPr>
            <p:spPr>
              <a:xfrm>
                <a:off x="6096000" y="2503465"/>
                <a:ext cx="5706793" cy="1279121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b="1" dirty="0"/>
                  <a:t>Cancer Chemotherapy and Immunotherapy Nursing</a:t>
                </a:r>
              </a:p>
            </p:txBody>
          </p:sp>
          <p:sp>
            <p:nvSpPr>
              <p:cNvPr id="11" name="正方形/長方形 10">
                <a:extLst>
                  <a:ext uri="{FF2B5EF4-FFF2-40B4-BE49-F238E27FC236}">
                    <a16:creationId xmlns:a16="http://schemas.microsoft.com/office/drawing/2014/main" id="{40B89115-2D3F-9121-D96E-CD1768F8C252}"/>
                  </a:ext>
                </a:extLst>
              </p:cNvPr>
              <p:cNvSpPr/>
              <p:nvPr/>
            </p:nvSpPr>
            <p:spPr>
              <a:xfrm>
                <a:off x="748142" y="2503465"/>
                <a:ext cx="5347858" cy="1279121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2">
                <a:schemeClr val="accent2">
                  <a:shade val="15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en-US" altLang="ja-JP" b="1" dirty="0"/>
                  <a:t>Cancer Chemotherapy Nursing*</a:t>
                </a:r>
                <a:endParaRPr kumimoji="1" lang="ja-JP" altLang="en-US" b="1" dirty="0"/>
              </a:p>
            </p:txBody>
          </p:sp>
        </p:grp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5B16EE6E-865C-FDF4-E9FF-E964E213DAD6}"/>
                </a:ext>
              </a:extLst>
            </p:cNvPr>
            <p:cNvSpPr txBox="1"/>
            <p:nvPr/>
          </p:nvSpPr>
          <p:spPr>
            <a:xfrm>
              <a:off x="11175077" y="228563"/>
              <a:ext cx="74814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/>
                <a:t>2022</a:t>
              </a:r>
              <a:endParaRPr kumimoji="1" lang="ja-JP" altLang="en-US" dirty="0"/>
            </a:p>
          </p:txBody>
        </p:sp>
        <p:cxnSp>
          <p:nvCxnSpPr>
            <p:cNvPr id="19" name="直線コネクタ 18">
              <a:extLst>
                <a:ext uri="{FF2B5EF4-FFF2-40B4-BE49-F238E27FC236}">
                  <a16:creationId xmlns:a16="http://schemas.microsoft.com/office/drawing/2014/main" id="{F9005293-5CF2-9167-6E20-6E4026E7101F}"/>
                </a:ext>
              </a:extLst>
            </p:cNvPr>
            <p:cNvCxnSpPr>
              <a:cxnSpLocks/>
              <a:stCxn id="16" idx="2"/>
            </p:cNvCxnSpPr>
            <p:nvPr/>
          </p:nvCxnSpPr>
          <p:spPr>
            <a:xfrm>
              <a:off x="6096000" y="605442"/>
              <a:ext cx="0" cy="5912605"/>
            </a:xfrm>
            <a:prstGeom prst="line">
              <a:avLst/>
            </a:prstGeom>
            <a:ln w="3810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A6EE128F-BC78-2B5E-8529-BD76C031FE58}"/>
                </a:ext>
              </a:extLst>
            </p:cNvPr>
            <p:cNvSpPr/>
            <p:nvPr/>
          </p:nvSpPr>
          <p:spPr>
            <a:xfrm>
              <a:off x="3181004" y="5299017"/>
              <a:ext cx="8621789" cy="752648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b="1" dirty="0"/>
                <a:t>Radiation Oncology Nursing (2008~)</a:t>
              </a: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C7428C77-FA09-7B56-8029-E8B27BDBB29B}"/>
                </a:ext>
              </a:extLst>
            </p:cNvPr>
            <p:cNvSpPr/>
            <p:nvPr/>
          </p:nvSpPr>
          <p:spPr>
            <a:xfrm>
              <a:off x="2477193" y="4099303"/>
              <a:ext cx="9325600" cy="740784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b="1" dirty="0"/>
                <a:t>Breast Cancer Nursing (2003~)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A37B3E81-BC36-ECC1-B1E4-BBFCF67598DC}"/>
                </a:ext>
              </a:extLst>
            </p:cNvPr>
            <p:cNvSpPr txBox="1"/>
            <p:nvPr/>
          </p:nvSpPr>
          <p:spPr>
            <a:xfrm>
              <a:off x="434898" y="6289665"/>
              <a:ext cx="6312131" cy="38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/>
                <a:t>*The </a:t>
              </a:r>
              <a:r>
                <a:rPr kumimoji="1" lang="en-US" altLang="ja-JP" dirty="0" err="1">
                  <a:solidFill>
                    <a:srgbClr val="FF0000"/>
                  </a:solidFill>
                </a:rPr>
                <a:t>CNs</a:t>
              </a:r>
              <a:r>
                <a:rPr kumimoji="1" lang="en-US" altLang="ja-JP" dirty="0">
                  <a:solidFill>
                    <a:srgbClr val="FF0000"/>
                  </a:solidFill>
                </a:rPr>
                <a:t> </a:t>
              </a:r>
              <a:r>
                <a:rPr kumimoji="1" lang="en-US" altLang="ja-JP" dirty="0"/>
                <a:t>integrated in 2020 will be active until 2026.</a:t>
              </a:r>
            </a:p>
          </p:txBody>
        </p:sp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A18DC73-D489-D647-0FD8-4453D05A1001}"/>
              </a:ext>
            </a:extLst>
          </p:cNvPr>
          <p:cNvSpPr txBox="1"/>
          <p:nvPr/>
        </p:nvSpPr>
        <p:spPr>
          <a:xfrm>
            <a:off x="679729" y="6255094"/>
            <a:ext cx="881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/>
              <a:t>Appendix: </a:t>
            </a:r>
            <a:r>
              <a:rPr lang="en-US" b="1" dirty="0"/>
              <a:t>Consolidation process for certified nurses (</a:t>
            </a:r>
            <a:r>
              <a:rPr lang="en-US" b="1" dirty="0" err="1"/>
              <a:t>CNs</a:t>
            </a:r>
            <a:r>
              <a:rPr lang="en-US" b="1" dirty="0"/>
              <a:t>)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/>
              <a:t>in cancer care</a:t>
            </a:r>
            <a:endParaRPr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6382889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58</Words>
  <Application>Microsoft Office PowerPoint</Application>
  <PresentationFormat>ワイド画面</PresentationFormat>
  <Paragraphs>12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玉置　知子</dc:creator>
  <cp:lastModifiedBy>fnls</cp:lastModifiedBy>
  <cp:revision>5</cp:revision>
  <dcterms:created xsi:type="dcterms:W3CDTF">2023-10-18T03:07:50Z</dcterms:created>
  <dcterms:modified xsi:type="dcterms:W3CDTF">2023-12-18T10:50:56Z</dcterms:modified>
</cp:coreProperties>
</file>