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1" r:id="rId5"/>
    <p:sldId id="258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1291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4E4D2-5FBD-477B-80DF-766487A361A0}" type="datetimeFigureOut">
              <a:rPr kumimoji="1" lang="ja-JP" altLang="en-US" smtClean="0"/>
              <a:t>2023/12/19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D1FD9-3D85-4E06-A63F-CCDF4F8DF7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3642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4E4D2-5FBD-477B-80DF-766487A361A0}" type="datetimeFigureOut">
              <a:rPr kumimoji="1" lang="ja-JP" altLang="en-US" smtClean="0"/>
              <a:t>2023/12/19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D1FD9-3D85-4E06-A63F-CCDF4F8DF7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6978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4E4D2-5FBD-477B-80DF-766487A361A0}" type="datetimeFigureOut">
              <a:rPr kumimoji="1" lang="ja-JP" altLang="en-US" smtClean="0"/>
              <a:t>2023/12/19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D1FD9-3D85-4E06-A63F-CCDF4F8DF7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4007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4E4D2-5FBD-477B-80DF-766487A361A0}" type="datetimeFigureOut">
              <a:rPr kumimoji="1" lang="ja-JP" altLang="en-US" smtClean="0"/>
              <a:t>2023/12/19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D1FD9-3D85-4E06-A63F-CCDF4F8DF7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6182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4E4D2-5FBD-477B-80DF-766487A361A0}" type="datetimeFigureOut">
              <a:rPr kumimoji="1" lang="ja-JP" altLang="en-US" smtClean="0"/>
              <a:t>2023/12/19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D1FD9-3D85-4E06-A63F-CCDF4F8DF7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3935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4E4D2-5FBD-477B-80DF-766487A361A0}" type="datetimeFigureOut">
              <a:rPr kumimoji="1" lang="ja-JP" altLang="en-US" smtClean="0"/>
              <a:t>2023/12/19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D1FD9-3D85-4E06-A63F-CCDF4F8DF7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5389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4E4D2-5FBD-477B-80DF-766487A361A0}" type="datetimeFigureOut">
              <a:rPr kumimoji="1" lang="ja-JP" altLang="en-US" smtClean="0"/>
              <a:t>2023/12/19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D1FD9-3D85-4E06-A63F-CCDF4F8DF7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6255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4E4D2-5FBD-477B-80DF-766487A361A0}" type="datetimeFigureOut">
              <a:rPr kumimoji="1" lang="ja-JP" altLang="en-US" smtClean="0"/>
              <a:t>2023/12/19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D1FD9-3D85-4E06-A63F-CCDF4F8DF7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7863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4E4D2-5FBD-477B-80DF-766487A361A0}" type="datetimeFigureOut">
              <a:rPr kumimoji="1" lang="ja-JP" altLang="en-US" smtClean="0"/>
              <a:t>2023/12/19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D1FD9-3D85-4E06-A63F-CCDF4F8DF7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5704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4E4D2-5FBD-477B-80DF-766487A361A0}" type="datetimeFigureOut">
              <a:rPr kumimoji="1" lang="ja-JP" altLang="en-US" smtClean="0"/>
              <a:t>2023/12/19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D1FD9-3D85-4E06-A63F-CCDF4F8DF7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1920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4E4D2-5FBD-477B-80DF-766487A361A0}" type="datetimeFigureOut">
              <a:rPr kumimoji="1" lang="ja-JP" altLang="en-US" smtClean="0"/>
              <a:t>2023/12/19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D1FD9-3D85-4E06-A63F-CCDF4F8DF7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8108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84E4D2-5FBD-477B-80DF-766487A361A0}" type="datetimeFigureOut">
              <a:rPr kumimoji="1" lang="ja-JP" altLang="en-US" smtClean="0"/>
              <a:t>2023/12/19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BD1FD9-3D85-4E06-A63F-CCDF4F8DF7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5717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DC91D670-82F8-4551-B898-59543691AC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" y="1377950"/>
            <a:ext cx="8001000" cy="410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8093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D1741423-D838-4CC6-9E65-EB8E475652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131" y="840755"/>
            <a:ext cx="8595360" cy="549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1398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D5481DA0-FCB0-45B7-8962-E2D38AE76D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171" y="1602122"/>
            <a:ext cx="8399417" cy="4257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27760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21560BAB-0800-44FE-9C87-4A622FB560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3862" y="522514"/>
            <a:ext cx="6285929" cy="6152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8201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CC587BEC-ED59-460E-BCFC-48C0BCBBFB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6850" y="474662"/>
            <a:ext cx="6210300" cy="5908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2210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7285C4F5-0D6B-4986-8E3D-1AB2C4B4B0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241" y="1895465"/>
            <a:ext cx="8826759" cy="3258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410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0</Words>
  <Application>Microsoft Office PowerPoint</Application>
  <PresentationFormat>画面に合わせる (4:3)</PresentationFormat>
  <Paragraphs>0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2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Kazumichi Fujii</dc:creator>
  <cp:lastModifiedBy>Kazumichi Fujii</cp:lastModifiedBy>
  <cp:revision>2</cp:revision>
  <dcterms:created xsi:type="dcterms:W3CDTF">2023-11-18T21:30:31Z</dcterms:created>
  <dcterms:modified xsi:type="dcterms:W3CDTF">2023-12-18T15:56:05Z</dcterms:modified>
</cp:coreProperties>
</file>