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62" r:id="rId3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2F1AF-D5D9-01E1-946A-F92EDB3E7F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FE6E59-64A6-1643-8DC9-390E9772A7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438990-6D51-7C4D-7524-3337E7365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B269-9AB3-9841-AF8F-F717656E5C29}" type="datetimeFigureOut">
              <a:rPr lang="en-DE" smtClean="0"/>
              <a:t>15.08.23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1FC6F9-912E-22A2-09C9-3D55590D2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0E21B-6E6A-09CA-E876-FFA610F9B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1B64F-8584-B54F-BA5A-07E7418E825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27386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6D1B9-EC83-6E7A-7526-9FD50BC19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687DED-DC95-CFEC-00B0-F86D33A3B5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6693B8-FB78-DF6B-7D5D-2560ADD52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B269-9AB3-9841-AF8F-F717656E5C29}" type="datetimeFigureOut">
              <a:rPr lang="en-DE" smtClean="0"/>
              <a:t>15.08.23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74CF5-DDF6-815C-CE4D-EEFCEC985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E57183-EC96-D7C6-C9F1-05E1D37CA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1B64F-8584-B54F-BA5A-07E7418E825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96819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684871-C5BB-FFCF-9603-739B36F116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1A29AE-F130-7009-2E45-5D4BD68223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70A6D2-9AC9-E36D-2DD4-12EE0154D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B269-9AB3-9841-AF8F-F717656E5C29}" type="datetimeFigureOut">
              <a:rPr lang="en-DE" smtClean="0"/>
              <a:t>15.08.23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3A726-6ADF-499B-5886-263A9A47E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3800E-0189-8E12-C970-55D79568F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1B64F-8584-B54F-BA5A-07E7418E825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67306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6A8E3-F09E-0D5F-A85E-49BEA33B5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C26E1-03AC-D82E-2205-8AA058960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7252B-1655-2C77-B5E2-AA677DA54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B269-9AB3-9841-AF8F-F717656E5C29}" type="datetimeFigureOut">
              <a:rPr lang="en-DE" smtClean="0"/>
              <a:t>15.08.23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B8649-85CC-3D85-41CD-F1E701AD4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966BE-4A41-46BB-9A05-F354888AB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1B64F-8584-B54F-BA5A-07E7418E825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04370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B8D6D-62AB-179E-5F55-A311075D5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96058F-74E1-539A-D596-E8B18EB3B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1D68AE-2273-7569-9471-F5C91D978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B269-9AB3-9841-AF8F-F717656E5C29}" type="datetimeFigureOut">
              <a:rPr lang="en-DE" smtClean="0"/>
              <a:t>15.08.23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3DE97-492D-82EE-A28C-242892A67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5620E-D3EC-BABD-86ED-E80B5DF18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1B64F-8584-B54F-BA5A-07E7418E825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28615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72350-FD50-3EA9-7CBF-52312BF2C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EB2CC-15B8-7948-E410-138A54F30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3582D6-0A3F-530D-04C9-13FA321B5E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77AA3E-A6BE-294E-CAAF-BF04797C0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B269-9AB3-9841-AF8F-F717656E5C29}" type="datetimeFigureOut">
              <a:rPr lang="en-DE" smtClean="0"/>
              <a:t>15.08.23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E108C-3859-FD44-F46D-C1345B23F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521494-560B-5790-9FBF-9A5BCA86F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1B64F-8584-B54F-BA5A-07E7418E825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63231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6DB8F-29B6-13AD-7E3A-AB5ED821E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ADBCE6-3CB5-EF51-C34F-0E1B858C4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F6180A-E71A-AC03-A4E6-19C5C6AC67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8F622E-6252-5AC8-9308-C8267BAB14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FFC079-B2C9-62E1-774D-EF9196C74E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9002F4-1EA1-D6FA-C8BA-CD8393A57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B269-9AB3-9841-AF8F-F717656E5C29}" type="datetimeFigureOut">
              <a:rPr lang="en-DE" smtClean="0"/>
              <a:t>15.08.23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18B40A-E6B2-A4D1-00F0-A33673CB4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85A0E9-4AE8-00B2-1F22-A77D5C396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1B64F-8584-B54F-BA5A-07E7418E825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09788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CF0E3-F242-F558-CF52-48ED6C71C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9EF078-0258-C002-D210-A26475CEB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B269-9AB3-9841-AF8F-F717656E5C29}" type="datetimeFigureOut">
              <a:rPr lang="en-DE" smtClean="0"/>
              <a:t>15.08.23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516837-4C02-3D1E-B305-CD9062517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2F38F1-592C-C259-97BB-94C228AF9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1B64F-8584-B54F-BA5A-07E7418E825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95851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800DAC-2ADE-6E27-5C6E-45973D7F3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B269-9AB3-9841-AF8F-F717656E5C29}" type="datetimeFigureOut">
              <a:rPr lang="en-DE" smtClean="0"/>
              <a:t>15.08.23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2398C9-AABC-5AD9-098B-00A95F643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332EDD-5ED5-470C-9222-6A4357FC6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1B64F-8584-B54F-BA5A-07E7418E825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38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A7B83-A65C-1D3D-A93F-1F5738CB5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31383-C22D-A0C4-1A23-6551177C4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5089B2-2E03-E919-20DD-000F1C2BF1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F7664A-5208-29AB-6196-59D39B343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B269-9AB3-9841-AF8F-F717656E5C29}" type="datetimeFigureOut">
              <a:rPr lang="en-DE" smtClean="0"/>
              <a:t>15.08.23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CA76FC-B8A9-9A32-7F43-24FD1C77A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E646E0-5563-9280-2A76-1685E79DB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1B64F-8584-B54F-BA5A-07E7418E825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51135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DFAAD-31BF-94EE-4AAE-03680FCFD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33FCC5-5757-6395-DF1F-E0F2E1214F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625D9F-862F-AFBA-77A7-2D8513A6AE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CF2EA-B183-DAD2-3963-9C9BC5477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B269-9AB3-9841-AF8F-F717656E5C29}" type="datetimeFigureOut">
              <a:rPr lang="en-DE" smtClean="0"/>
              <a:t>15.08.23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5746F3-63EE-FF99-2BC6-746BA16C5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0855B6-4F85-29B9-59CF-DA5C1946A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1B64F-8584-B54F-BA5A-07E7418E825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38363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2928AA-9945-B24E-DAA4-92889AE1D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2024C6-552F-4B9B-965E-837DEA635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CCA1B-755E-5ACD-1B18-B3F2582F94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9B269-9AB3-9841-AF8F-F717656E5C29}" type="datetimeFigureOut">
              <a:rPr lang="en-DE" smtClean="0"/>
              <a:t>15.08.23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411C5F-A215-7245-0822-AC820DCBA7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7FB7B-CFFA-3149-8B9F-96EE254F5F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1B64F-8584-B54F-BA5A-07E7418E825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5043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scatter chart&#10;&#10;Description automatically generated">
            <a:extLst>
              <a:ext uri="{FF2B5EF4-FFF2-40B4-BE49-F238E27FC236}">
                <a16:creationId xmlns:a16="http://schemas.microsoft.com/office/drawing/2014/main" id="{D3F17D38-91C0-0116-6A66-CB331C4E07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756"/>
          <a:stretch/>
        </p:blipFill>
        <p:spPr>
          <a:xfrm>
            <a:off x="751235" y="1765738"/>
            <a:ext cx="6141501" cy="38888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1B9520-F913-4505-C032-9B24C13C983E}"/>
              </a:ext>
            </a:extLst>
          </p:cNvPr>
          <p:cNvSpPr txBox="1"/>
          <p:nvPr/>
        </p:nvSpPr>
        <p:spPr>
          <a:xfrm>
            <a:off x="7421334" y="2868654"/>
            <a:ext cx="6098058" cy="560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2/3 data split – training set (true entity)</a:t>
            </a:r>
            <a:endParaRPr lang="en-DE" sz="18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366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scatter chart&#10;&#10;Description automatically generated">
            <a:extLst>
              <a:ext uri="{FF2B5EF4-FFF2-40B4-BE49-F238E27FC236}">
                <a16:creationId xmlns:a16="http://schemas.microsoft.com/office/drawing/2014/main" id="{842AE597-60BD-1FA7-53CF-D5769CFDAE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19"/>
          <a:stretch/>
        </p:blipFill>
        <p:spPr>
          <a:xfrm>
            <a:off x="1104395" y="1841157"/>
            <a:ext cx="6259147" cy="41395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93B6F5-B2E8-ACBD-AAE5-FB50BA6121CB}"/>
              </a:ext>
            </a:extLst>
          </p:cNvPr>
          <p:cNvSpPr txBox="1"/>
          <p:nvPr/>
        </p:nvSpPr>
        <p:spPr>
          <a:xfrm>
            <a:off x="8038576" y="3350567"/>
            <a:ext cx="6098058" cy="560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1/3 data split - test set (prediction)</a:t>
            </a:r>
            <a:endParaRPr lang="en-DE" sz="18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629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</Words>
  <Application>Microsoft Macintosh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Leonhard Stark</dc:creator>
  <cp:lastModifiedBy>Leonhard Stark</cp:lastModifiedBy>
  <cp:revision>2</cp:revision>
  <dcterms:created xsi:type="dcterms:W3CDTF">2023-07-15T12:52:08Z</dcterms:created>
  <dcterms:modified xsi:type="dcterms:W3CDTF">2023-08-15T18:35:40Z</dcterms:modified>
</cp:coreProperties>
</file>