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7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 Paasch" userId="dae63aa8-a028-4f91-bd71-9b9d68352ca1" providerId="ADAL" clId="{765B098B-D25D-4AA5-97EE-344F62B5187E}"/>
    <pc:docChg chg="custSel modSld">
      <pc:chgData name="Christoph Paasch" userId="dae63aa8-a028-4f91-bd71-9b9d68352ca1" providerId="ADAL" clId="{765B098B-D25D-4AA5-97EE-344F62B5187E}" dt="2023-10-31T18:11:17.706" v="3" actId="20577"/>
      <pc:docMkLst>
        <pc:docMk/>
      </pc:docMkLst>
      <pc:sldChg chg="delSp modSp mod">
        <pc:chgData name="Christoph Paasch" userId="dae63aa8-a028-4f91-bd71-9b9d68352ca1" providerId="ADAL" clId="{765B098B-D25D-4AA5-97EE-344F62B5187E}" dt="2023-10-31T18:11:17.706" v="3" actId="20577"/>
        <pc:sldMkLst>
          <pc:docMk/>
          <pc:sldMk cId="1390787365" sldId="256"/>
        </pc:sldMkLst>
        <pc:spChg chg="mod">
          <ac:chgData name="Christoph Paasch" userId="dae63aa8-a028-4f91-bd71-9b9d68352ca1" providerId="ADAL" clId="{765B098B-D25D-4AA5-97EE-344F62B5187E}" dt="2023-10-31T18:11:17.706" v="3" actId="20577"/>
          <ac:spMkLst>
            <pc:docMk/>
            <pc:sldMk cId="1390787365" sldId="256"/>
            <ac:spMk id="9" creationId="{5482BD66-7E87-F408-034C-8781E7D3BA85}"/>
          </ac:spMkLst>
        </pc:spChg>
        <pc:cxnChg chg="del">
          <ac:chgData name="Christoph Paasch" userId="dae63aa8-a028-4f91-bd71-9b9d68352ca1" providerId="ADAL" clId="{765B098B-D25D-4AA5-97EE-344F62B5187E}" dt="2023-10-20T18:10:23.644" v="0" actId="478"/>
          <ac:cxnSpMkLst>
            <pc:docMk/>
            <pc:sldMk cId="1390787365" sldId="256"/>
            <ac:cxnSpMk id="6" creationId="{3BCC9C9F-80CB-5C91-B4C1-7F61FEB67541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9DB1E-C64A-E839-47F0-ABB312776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7F287-5E02-E54B-7040-C8185633D4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5D4FD-A1F9-2D54-0F06-A100A0CDA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2E531-51AE-E16D-1492-D04F7DD53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E7462-B417-A41D-D652-2F01C1C38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150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8616E-227E-D4E4-1230-4A586BD58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C7F97E-85E9-7D8B-C1A2-F8932A750D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F0240-B705-FEDF-7143-65D1AB141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AE998-CA43-5714-6442-19817E5D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E42CB-D71C-B513-C661-ACA2D79D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652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7C5276-7AD4-3B35-3C30-D8382AD11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01642-8F82-4A4A-0FB1-5276475916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98157-7966-C60D-77DD-EBAB4FD09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DF9E7-E9CA-DBDC-35C8-F653F8B30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A6E2D-F10A-D372-B583-3047EC87A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135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368F4-B88B-D323-92DC-173B1659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2C578-66C9-87FE-86B9-671864551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42864-2DFF-7835-192B-7843330B3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78502-B0CB-FBAE-E3B5-43BD70F4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9DFDC-320A-929A-33D1-B8A0FAEE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021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F7BAF-182E-17B5-A3BD-EF092A97B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A1E81-5127-8283-D22D-D170DE5E3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E8AE7-338D-370B-76B0-15B9AC13F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9BFE1-7B6C-6498-80EF-EF6DE9B7C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2989-2A66-99A3-A7B3-EA903EBBA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683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D2557-72F6-7AB1-E033-C7D11BFB6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28931-F8D8-CA51-3B09-5AB7CB8A9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13CD09-3E28-89A2-11E8-683AE065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247A91-3A6F-C057-4AA3-BF46140C1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EE51E-97CC-BB4F-9F57-122BA5A67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8B2BA-23BE-E544-FC27-73BF2EF0F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7621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794F7-AB27-DADF-7FAA-0839577BA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F460C-2465-AED8-A480-CA68C3783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3E7C4B-6B73-7414-8528-E95E30021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85580E-7925-93DF-F4E5-59B15640B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9D99D6-C355-EDCC-C1AD-C74F7F03D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FC115C-4491-8A42-A719-F859AC7E9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4E009C-D729-988F-E20D-79834FE0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7A0BB4-76C5-5F22-A68E-4790C2C64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1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2354A-42C6-A488-C475-79CBD9732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1806CF-A91E-ED33-2E87-3997344AD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38219-0988-6CF2-BB75-AE1091FBC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84F41-A408-122B-B152-3CAC91856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8751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89C22-1DC5-E0FA-EF90-F8CDC744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D7CF7-9CE2-E3CA-92C7-7A602A04C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5AF0F-7677-2425-634E-BF41B470C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417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8690C-2107-E9E5-5798-0A0F16A79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593F7-1928-EC51-1C16-30CB60D02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773E0-3343-E3F1-2E74-F7480AF22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D2D02-9BE3-D32C-2F67-B2888CD74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DE77BB-9F55-2D39-F59F-2D1C192EF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B0B102-8164-63FC-2E99-BC20F34C4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0333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9E492-6F3F-A8C2-4F08-4B93E2BE8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9DED31-80E3-AB78-CDFC-A9BC928F1D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2C696E-234B-1E8A-01EE-18BF93C29F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15DE6-7F45-C49D-1F65-94AB24BA8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A3AD9-DC06-DE73-3EA3-8A495B87D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888DA-6F8E-5643-1F24-EABBD17D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115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6D974B-357F-EA43-2CCC-DB58D9E7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211AD-36B5-C7C8-B6CD-15E07F20A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9FE5B-25DC-C6A4-FD46-ACE2930BFC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325B-50D0-437C-BD6D-2C955DFE0681}" type="datetimeFigureOut">
              <a:rPr lang="en-CA" smtClean="0"/>
              <a:t>31/10/2023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1BF0-904A-5C43-A10D-67A470EEB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1D28E-D465-D38B-19AC-FDDEE2BAC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BC327-4F98-485B-A401-10ECB805ED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06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369479-4ACF-2C46-A566-C533ADAEAF87}"/>
              </a:ext>
            </a:extLst>
          </p:cNvPr>
          <p:cNvCxnSpPr/>
          <p:nvPr/>
        </p:nvCxnSpPr>
        <p:spPr>
          <a:xfrm>
            <a:off x="715226" y="642799"/>
            <a:ext cx="10348111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B76A32-6BC8-BF3C-602F-752104BC0238}"/>
              </a:ext>
            </a:extLst>
          </p:cNvPr>
          <p:cNvCxnSpPr/>
          <p:nvPr/>
        </p:nvCxnSpPr>
        <p:spPr>
          <a:xfrm>
            <a:off x="732970" y="1684107"/>
            <a:ext cx="10348111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482BD66-7E87-F408-034C-8781E7D3BA85}"/>
              </a:ext>
            </a:extLst>
          </p:cNvPr>
          <p:cNvSpPr txBox="1"/>
          <p:nvPr/>
        </p:nvSpPr>
        <p:spPr>
          <a:xfrm>
            <a:off x="638902" y="300518"/>
            <a:ext cx="916667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 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Summarized concerns regarding GPTPH2017</a:t>
            </a:r>
          </a:p>
          <a:p>
            <a:endParaRPr lang="en-CA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Lack of evidence</a:t>
            </a: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Guideline is too old</a:t>
            </a: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Guideline is industry-triggered</a:t>
            </a: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New evidence partial contradicting prophylactic mesh placement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Hernia Society guidelines on the prevention and treatment of parastomal hernias 2017 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GPTPH2017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87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 Paasch</dc:creator>
  <cp:lastModifiedBy>Christoph Paasch</cp:lastModifiedBy>
  <cp:revision>7</cp:revision>
  <dcterms:created xsi:type="dcterms:W3CDTF">2023-09-29T18:05:14Z</dcterms:created>
  <dcterms:modified xsi:type="dcterms:W3CDTF">2023-10-31T18:11:19Z</dcterms:modified>
</cp:coreProperties>
</file>