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89" r:id="rId2"/>
    <p:sldId id="490" r:id="rId3"/>
    <p:sldId id="492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蓮尾 英明" userId="4884cd54007b1cc5" providerId="LiveId" clId="{7EA5C113-324C-455F-A6DB-2033A0CCC2B6}"/>
    <pc:docChg chg="custSel addSld modSld">
      <pc:chgData name="蓮尾 英明" userId="4884cd54007b1cc5" providerId="LiveId" clId="{7EA5C113-324C-455F-A6DB-2033A0CCC2B6}" dt="2021-02-14T09:19:44.051" v="324" actId="478"/>
      <pc:docMkLst>
        <pc:docMk/>
      </pc:docMkLst>
      <pc:sldChg chg="addSp modSp mod">
        <pc:chgData name="蓮尾 英明" userId="4884cd54007b1cc5" providerId="LiveId" clId="{7EA5C113-324C-455F-A6DB-2033A0CCC2B6}" dt="2021-02-14T06:56:14.755" v="12" actId="2711"/>
        <pc:sldMkLst>
          <pc:docMk/>
          <pc:sldMk cId="864131704" sldId="488"/>
        </pc:sldMkLst>
        <pc:spChg chg="add mod">
          <ac:chgData name="蓮尾 英明" userId="4884cd54007b1cc5" providerId="LiveId" clId="{7EA5C113-324C-455F-A6DB-2033A0CCC2B6}" dt="2021-02-14T06:56:14.755" v="12" actId="2711"/>
          <ac:spMkLst>
            <pc:docMk/>
            <pc:sldMk cId="864131704" sldId="488"/>
            <ac:spMk id="2" creationId="{32CEBFD2-1100-4AB5-AB89-50DDFD6CC32D}"/>
          </ac:spMkLst>
        </pc:spChg>
      </pc:sldChg>
      <pc:sldChg chg="addSp delSp modSp new mod">
        <pc:chgData name="蓮尾 英明" userId="4884cd54007b1cc5" providerId="LiveId" clId="{7EA5C113-324C-455F-A6DB-2033A0CCC2B6}" dt="2021-02-14T09:19:44.051" v="324" actId="478"/>
        <pc:sldMkLst>
          <pc:docMk/>
          <pc:sldMk cId="3986631260" sldId="489"/>
        </pc:sldMkLst>
        <pc:spChg chg="add mod">
          <ac:chgData name="蓮尾 英明" userId="4884cd54007b1cc5" providerId="LiveId" clId="{7EA5C113-324C-455F-A6DB-2033A0CCC2B6}" dt="2021-02-14T09:15:22.025" v="242" actId="14100"/>
          <ac:spMkLst>
            <pc:docMk/>
            <pc:sldMk cId="3986631260" sldId="489"/>
            <ac:spMk id="4" creationId="{7E99DE58-4052-4C46-A997-72355D3316BB}"/>
          </ac:spMkLst>
        </pc:spChg>
        <pc:spChg chg="add del mod">
          <ac:chgData name="蓮尾 英明" userId="4884cd54007b1cc5" providerId="LiveId" clId="{7EA5C113-324C-455F-A6DB-2033A0CCC2B6}" dt="2021-02-14T09:19:44.051" v="324" actId="478"/>
          <ac:spMkLst>
            <pc:docMk/>
            <pc:sldMk cId="3986631260" sldId="489"/>
            <ac:spMk id="8" creationId="{1B59E3CA-FF6E-47B6-BDA8-6916A958BBA3}"/>
          </ac:spMkLst>
        </pc:spChg>
        <pc:spChg chg="add mod">
          <ac:chgData name="蓮尾 英明" userId="4884cd54007b1cc5" providerId="LiveId" clId="{7EA5C113-324C-455F-A6DB-2033A0CCC2B6}" dt="2021-02-14T09:18:42.872" v="299" actId="20578"/>
          <ac:spMkLst>
            <pc:docMk/>
            <pc:sldMk cId="3986631260" sldId="489"/>
            <ac:spMk id="10" creationId="{0833E61E-23DB-4DB1-AA56-2FB12163DEA2}"/>
          </ac:spMkLst>
        </pc:spChg>
        <pc:graphicFrameChg chg="add mod modGraphic">
          <ac:chgData name="蓮尾 英明" userId="4884cd54007b1cc5" providerId="LiveId" clId="{7EA5C113-324C-455F-A6DB-2033A0CCC2B6}" dt="2021-02-14T07:39:15.298" v="68" actId="1035"/>
          <ac:graphicFrameMkLst>
            <pc:docMk/>
            <pc:sldMk cId="3986631260" sldId="489"/>
            <ac:graphicFrameMk id="2" creationId="{8A7F49EB-D6C0-4FD4-AC0F-72279D2F401A}"/>
          </ac:graphicFrameMkLst>
        </pc:graphicFrameChg>
        <pc:cxnChg chg="add mod">
          <ac:chgData name="蓮尾 英明" userId="4884cd54007b1cc5" providerId="LiveId" clId="{7EA5C113-324C-455F-A6DB-2033A0CCC2B6}" dt="2021-02-14T07:39:15.298" v="68" actId="1035"/>
          <ac:cxnSpMkLst>
            <pc:docMk/>
            <pc:sldMk cId="3986631260" sldId="489"/>
            <ac:cxnSpMk id="3" creationId="{EBD39336-0967-4F70-940E-D8A82BD3FA5E}"/>
          </ac:cxnSpMkLst>
        </pc:cxnChg>
        <pc:cxnChg chg="add mod">
          <ac:chgData name="蓮尾 英明" userId="4884cd54007b1cc5" providerId="LiveId" clId="{7EA5C113-324C-455F-A6DB-2033A0CCC2B6}" dt="2021-02-14T07:39:15.298" v="68" actId="1035"/>
          <ac:cxnSpMkLst>
            <pc:docMk/>
            <pc:sldMk cId="3986631260" sldId="489"/>
            <ac:cxnSpMk id="6" creationId="{D3EE0CF8-DB7F-4BA0-9A06-60F169B9F8E2}"/>
          </ac:cxnSpMkLst>
        </pc:cxnChg>
      </pc:sldChg>
      <pc:sldChg chg="addSp delSp modSp new mod">
        <pc:chgData name="蓮尾 英明" userId="4884cd54007b1cc5" providerId="LiveId" clId="{7EA5C113-324C-455F-A6DB-2033A0CCC2B6}" dt="2021-02-14T09:19:29.107" v="323" actId="2711"/>
        <pc:sldMkLst>
          <pc:docMk/>
          <pc:sldMk cId="2283057250" sldId="490"/>
        </pc:sldMkLst>
        <pc:spChg chg="add mod">
          <ac:chgData name="蓮尾 英明" userId="4884cd54007b1cc5" providerId="LiveId" clId="{7EA5C113-324C-455F-A6DB-2033A0CCC2B6}" dt="2021-02-14T09:16:51.426" v="285" actId="20577"/>
          <ac:spMkLst>
            <pc:docMk/>
            <pc:sldMk cId="2283057250" sldId="490"/>
            <ac:spMk id="19" creationId="{B72B9247-40A1-41B8-A14A-F3DEF9D73071}"/>
          </ac:spMkLst>
        </pc:spChg>
        <pc:spChg chg="add mod">
          <ac:chgData name="蓮尾 英明" userId="4884cd54007b1cc5" providerId="LiveId" clId="{7EA5C113-324C-455F-A6DB-2033A0CCC2B6}" dt="2021-02-14T09:18:52.769" v="300" actId="1076"/>
          <ac:spMkLst>
            <pc:docMk/>
            <pc:sldMk cId="2283057250" sldId="490"/>
            <ac:spMk id="20" creationId="{DF7AE7C3-3190-4C4F-B127-AC157E055EA1}"/>
          </ac:spMkLst>
        </pc:spChg>
        <pc:graphicFrameChg chg="add del mod">
          <ac:chgData name="蓮尾 英明" userId="4884cd54007b1cc5" providerId="LiveId" clId="{7EA5C113-324C-455F-A6DB-2033A0CCC2B6}" dt="2021-02-14T09:01:06.132" v="78"/>
          <ac:graphicFrameMkLst>
            <pc:docMk/>
            <pc:sldMk cId="2283057250" sldId="490"/>
            <ac:graphicFrameMk id="2" creationId="{3C7F43B0-3C1E-4903-97AC-DB3632BB9B7E}"/>
          </ac:graphicFrameMkLst>
        </pc:graphicFrameChg>
        <pc:graphicFrameChg chg="add mod modGraphic">
          <ac:chgData name="蓮尾 英明" userId="4884cd54007b1cc5" providerId="LiveId" clId="{7EA5C113-324C-455F-A6DB-2033A0CCC2B6}" dt="2021-02-14T09:19:29.107" v="323" actId="2711"/>
          <ac:graphicFrameMkLst>
            <pc:docMk/>
            <pc:sldMk cId="2283057250" sldId="490"/>
            <ac:graphicFrameMk id="3" creationId="{219E2FC8-1210-4CF8-AF4A-665820965B60}"/>
          </ac:graphicFrameMkLst>
        </pc:graphicFrameChg>
        <pc:cxnChg chg="add mod">
          <ac:chgData name="蓮尾 英明" userId="4884cd54007b1cc5" providerId="LiveId" clId="{7EA5C113-324C-455F-A6DB-2033A0CCC2B6}" dt="2021-02-14T09:14:55.105" v="236" actId="1035"/>
          <ac:cxnSpMkLst>
            <pc:docMk/>
            <pc:sldMk cId="2283057250" sldId="490"/>
            <ac:cxnSpMk id="4" creationId="{D083E288-56CD-49F9-A508-CC06575E5B31}"/>
          </ac:cxnSpMkLst>
        </pc:cxnChg>
        <pc:cxnChg chg="add mod">
          <ac:chgData name="蓮尾 英明" userId="4884cd54007b1cc5" providerId="LiveId" clId="{7EA5C113-324C-455F-A6DB-2033A0CCC2B6}" dt="2021-02-14T09:14:55.105" v="236" actId="1035"/>
          <ac:cxnSpMkLst>
            <pc:docMk/>
            <pc:sldMk cId="2283057250" sldId="490"/>
            <ac:cxnSpMk id="6" creationId="{3083CAB0-D8A4-4F1E-B162-0B196E480591}"/>
          </ac:cxnSpMkLst>
        </pc:cxnChg>
        <pc:cxnChg chg="add mod">
          <ac:chgData name="蓮尾 英明" userId="4884cd54007b1cc5" providerId="LiveId" clId="{7EA5C113-324C-455F-A6DB-2033A0CCC2B6}" dt="2021-02-14T09:14:55.105" v="236" actId="1035"/>
          <ac:cxnSpMkLst>
            <pc:docMk/>
            <pc:sldMk cId="2283057250" sldId="490"/>
            <ac:cxnSpMk id="7" creationId="{63B7E9A6-5AC7-410E-B096-376FBE5C7F19}"/>
          </ac:cxnSpMkLst>
        </pc:cxnChg>
        <pc:cxnChg chg="add mod">
          <ac:chgData name="蓮尾 英明" userId="4884cd54007b1cc5" providerId="LiveId" clId="{7EA5C113-324C-455F-A6DB-2033A0CCC2B6}" dt="2021-02-14T09:14:55.105" v="236" actId="1035"/>
          <ac:cxnSpMkLst>
            <pc:docMk/>
            <pc:sldMk cId="2283057250" sldId="490"/>
            <ac:cxnSpMk id="9" creationId="{AA977CAC-158A-4E55-AE6F-66A1ED607EC0}"/>
          </ac:cxnSpMkLst>
        </pc:cxnChg>
        <pc:cxnChg chg="add mod">
          <ac:chgData name="蓮尾 英明" userId="4884cd54007b1cc5" providerId="LiveId" clId="{7EA5C113-324C-455F-A6DB-2033A0CCC2B6}" dt="2021-02-14T09:14:55.105" v="236" actId="1035"/>
          <ac:cxnSpMkLst>
            <pc:docMk/>
            <pc:sldMk cId="2283057250" sldId="490"/>
            <ac:cxnSpMk id="10" creationId="{82994AB9-CE83-49DF-AFDB-65B39059B381}"/>
          </ac:cxnSpMkLst>
        </pc:cxnChg>
        <pc:cxnChg chg="add mod">
          <ac:chgData name="蓮尾 英明" userId="4884cd54007b1cc5" providerId="LiveId" clId="{7EA5C113-324C-455F-A6DB-2033A0CCC2B6}" dt="2021-02-14T09:14:55.105" v="236" actId="1035"/>
          <ac:cxnSpMkLst>
            <pc:docMk/>
            <pc:sldMk cId="2283057250" sldId="490"/>
            <ac:cxnSpMk id="11" creationId="{6081D1B1-1319-458A-9B8C-A7E88BA70BE5}"/>
          </ac:cxnSpMkLst>
        </pc:cxnChg>
        <pc:cxnChg chg="add mod">
          <ac:chgData name="蓮尾 英明" userId="4884cd54007b1cc5" providerId="LiveId" clId="{7EA5C113-324C-455F-A6DB-2033A0CCC2B6}" dt="2021-02-14T09:14:55.105" v="236" actId="1035"/>
          <ac:cxnSpMkLst>
            <pc:docMk/>
            <pc:sldMk cId="2283057250" sldId="490"/>
            <ac:cxnSpMk id="12" creationId="{EE999F31-AAA9-4ED6-A91E-83FF15E87126}"/>
          </ac:cxnSpMkLst>
        </pc:cxnChg>
        <pc:cxnChg chg="add mod">
          <ac:chgData name="蓮尾 英明" userId="4884cd54007b1cc5" providerId="LiveId" clId="{7EA5C113-324C-455F-A6DB-2033A0CCC2B6}" dt="2021-02-14T09:14:55.105" v="236" actId="1035"/>
          <ac:cxnSpMkLst>
            <pc:docMk/>
            <pc:sldMk cId="2283057250" sldId="490"/>
            <ac:cxnSpMk id="13" creationId="{646E0287-6196-4F54-A80F-CCBB746BDE88}"/>
          </ac:cxnSpMkLst>
        </pc:cxnChg>
        <pc:cxnChg chg="add mod">
          <ac:chgData name="蓮尾 英明" userId="4884cd54007b1cc5" providerId="LiveId" clId="{7EA5C113-324C-455F-A6DB-2033A0CCC2B6}" dt="2021-02-14T09:14:55.105" v="236" actId="1035"/>
          <ac:cxnSpMkLst>
            <pc:docMk/>
            <pc:sldMk cId="2283057250" sldId="490"/>
            <ac:cxnSpMk id="14" creationId="{998B9954-C607-4682-B43E-2FDAF41826E7}"/>
          </ac:cxnSpMkLst>
        </pc:cxnChg>
        <pc:cxnChg chg="add mod">
          <ac:chgData name="蓮尾 英明" userId="4884cd54007b1cc5" providerId="LiveId" clId="{7EA5C113-324C-455F-A6DB-2033A0CCC2B6}" dt="2021-02-14T09:14:55.105" v="236" actId="1035"/>
          <ac:cxnSpMkLst>
            <pc:docMk/>
            <pc:sldMk cId="2283057250" sldId="490"/>
            <ac:cxnSpMk id="15" creationId="{45130D84-CA53-4E8F-83BC-25EAEAED2E75}"/>
          </ac:cxnSpMkLst>
        </pc:cxnChg>
        <pc:cxnChg chg="add mod">
          <ac:chgData name="蓮尾 英明" userId="4884cd54007b1cc5" providerId="LiveId" clId="{7EA5C113-324C-455F-A6DB-2033A0CCC2B6}" dt="2021-02-14T09:14:55.105" v="236" actId="1035"/>
          <ac:cxnSpMkLst>
            <pc:docMk/>
            <pc:sldMk cId="2283057250" sldId="490"/>
            <ac:cxnSpMk id="16" creationId="{3E8DDBEB-C452-44CE-AD88-222F1ABC677A}"/>
          </ac:cxnSpMkLst>
        </pc:cxnChg>
        <pc:cxnChg chg="add mod">
          <ac:chgData name="蓮尾 英明" userId="4884cd54007b1cc5" providerId="LiveId" clId="{7EA5C113-324C-455F-A6DB-2033A0CCC2B6}" dt="2021-02-14T09:14:55.105" v="236" actId="1035"/>
          <ac:cxnSpMkLst>
            <pc:docMk/>
            <pc:sldMk cId="2283057250" sldId="490"/>
            <ac:cxnSpMk id="17" creationId="{F91375A3-A180-4628-B81C-698A49A9BBF2}"/>
          </ac:cxnSpMkLst>
        </pc:cxnChg>
        <pc:cxnChg chg="add mod">
          <ac:chgData name="蓮尾 英明" userId="4884cd54007b1cc5" providerId="LiveId" clId="{7EA5C113-324C-455F-A6DB-2033A0CCC2B6}" dt="2021-02-14T09:14:55.105" v="236" actId="1035"/>
          <ac:cxnSpMkLst>
            <pc:docMk/>
            <pc:sldMk cId="2283057250" sldId="490"/>
            <ac:cxnSpMk id="18" creationId="{237C966E-6463-4372-A875-151C278EC6E4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1A39-12B0-4AE5-B378-D35313C535C3}" type="datetimeFigureOut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6BFB-AA9A-4FE0-860F-C566FDDC26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1947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1A39-12B0-4AE5-B378-D35313C535C3}" type="datetimeFigureOut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6BFB-AA9A-4FE0-860F-C566FDDC26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265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1A39-12B0-4AE5-B378-D35313C535C3}" type="datetimeFigureOut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6BFB-AA9A-4FE0-860F-C566FDDC26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233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1A39-12B0-4AE5-B378-D35313C535C3}" type="datetimeFigureOut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6BFB-AA9A-4FE0-860F-C566FDDC26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37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1A39-12B0-4AE5-B378-D35313C535C3}" type="datetimeFigureOut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6BFB-AA9A-4FE0-860F-C566FDDC26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3094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1A39-12B0-4AE5-B378-D35313C535C3}" type="datetimeFigureOut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6BFB-AA9A-4FE0-860F-C566FDDC26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298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1A39-12B0-4AE5-B378-D35313C535C3}" type="datetimeFigureOut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6BFB-AA9A-4FE0-860F-C566FDDC26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9977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1A39-12B0-4AE5-B378-D35313C535C3}" type="datetimeFigureOut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6BFB-AA9A-4FE0-860F-C566FDDC26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9689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1A39-12B0-4AE5-B378-D35313C535C3}" type="datetimeFigureOut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6BFB-AA9A-4FE0-860F-C566FDDC26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0931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1A39-12B0-4AE5-B378-D35313C535C3}" type="datetimeFigureOut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6BFB-AA9A-4FE0-860F-C566FDDC26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043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1A39-12B0-4AE5-B378-D35313C535C3}" type="datetimeFigureOut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6BFB-AA9A-4FE0-860F-C566FDDC26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7590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31A39-12B0-4AE5-B378-D35313C535C3}" type="datetimeFigureOut">
              <a:rPr kumimoji="1" lang="ja-JP" altLang="en-US" smtClean="0"/>
              <a:t>2021/3/23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F6BFB-AA9A-4FE0-860F-C566FDDC26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97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8A7F49EB-D6C0-4FD4-AC0F-72279D2F4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92543"/>
              </p:ext>
            </p:extLst>
          </p:nvPr>
        </p:nvGraphicFramePr>
        <p:xfrm>
          <a:off x="468533" y="96790"/>
          <a:ext cx="3121955" cy="5833180"/>
        </p:xfrm>
        <a:graphic>
          <a:graphicData uri="http://schemas.openxmlformats.org/drawingml/2006/table">
            <a:tbl>
              <a:tblPr/>
              <a:tblGrid>
                <a:gridCol w="2073331">
                  <a:extLst>
                    <a:ext uri="{9D8B030D-6E8A-4147-A177-3AD203B41FA5}">
                      <a16:colId xmlns:a16="http://schemas.microsoft.com/office/drawing/2014/main" val="2655093757"/>
                    </a:ext>
                  </a:extLst>
                </a:gridCol>
                <a:gridCol w="444617">
                  <a:extLst>
                    <a:ext uri="{9D8B030D-6E8A-4147-A177-3AD203B41FA5}">
                      <a16:colId xmlns:a16="http://schemas.microsoft.com/office/drawing/2014/main" val="2137623291"/>
                    </a:ext>
                  </a:extLst>
                </a:gridCol>
                <a:gridCol w="604007">
                  <a:extLst>
                    <a:ext uri="{9D8B030D-6E8A-4147-A177-3AD203B41FA5}">
                      <a16:colId xmlns:a16="http://schemas.microsoft.com/office/drawing/2014/main" val="2064823019"/>
                    </a:ext>
                  </a:extLst>
                </a:gridCol>
              </a:tblGrid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Age (years), mean (SD)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60.8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12.4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6349396"/>
                  </a:ext>
                </a:extLst>
              </a:tr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Sex, n (%)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015943"/>
                  </a:ext>
                </a:extLst>
              </a:tr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41.6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9715086"/>
                  </a:ext>
                </a:extLst>
              </a:tr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58.4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352127"/>
                  </a:ext>
                </a:extLst>
              </a:tr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Primary cancer site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, n (%)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4168902"/>
                  </a:ext>
                </a:extLst>
              </a:tr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Lung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30.7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006943"/>
                  </a:ext>
                </a:extLst>
              </a:tr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Gastrointestinal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24.7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645344"/>
                  </a:ext>
                </a:extLst>
              </a:tr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Liver, pancreas, biliary system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14.8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5061239"/>
                  </a:ext>
                </a:extLst>
              </a:tr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Gynecological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10.9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8856356"/>
                  </a:ext>
                </a:extLst>
              </a:tr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Head and neck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5.0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771775"/>
                  </a:ext>
                </a:extLst>
              </a:tr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Others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13.9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100680"/>
                  </a:ext>
                </a:extLst>
              </a:tr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ECOG PS, n (%)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6912566"/>
                  </a:ext>
                </a:extLst>
              </a:tr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0-2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51.5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154718"/>
                  </a:ext>
                </a:extLst>
              </a:tr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3-4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48.5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199339"/>
                  </a:ext>
                </a:extLst>
              </a:tr>
              <a:tr h="1621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Anticancer treatment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4156855"/>
                  </a:ext>
                </a:extLst>
              </a:tr>
              <a:tr h="1695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50.5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0569144"/>
                  </a:ext>
                </a:extLst>
              </a:tr>
              <a:tr h="1695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49.5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9532654"/>
                  </a:ext>
                </a:extLst>
              </a:tr>
              <a:tr h="1695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Chemotherapy</a:t>
                      </a:r>
                    </a:p>
                  </a:txBody>
                  <a:tcPr marL="322819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41.6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0470065"/>
                  </a:ext>
                </a:extLst>
              </a:tr>
              <a:tr h="1695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Radiotherapy</a:t>
                      </a:r>
                    </a:p>
                  </a:txBody>
                  <a:tcPr marL="322819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14.9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239428"/>
                  </a:ext>
                </a:extLst>
              </a:tr>
              <a:tr h="1621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Medical devices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69778"/>
                  </a:ext>
                </a:extLst>
              </a:tr>
              <a:tr h="1695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64.4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47297"/>
                  </a:ext>
                </a:extLst>
              </a:tr>
              <a:tr h="1695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35.6 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120996"/>
                  </a:ext>
                </a:extLst>
              </a:tr>
              <a:tr h="1621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Central venous catheter</a:t>
                      </a:r>
                    </a:p>
                  </a:txBody>
                  <a:tcPr marL="322819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1.9 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8389502"/>
                  </a:ext>
                </a:extLst>
              </a:tr>
              <a:tr h="1621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Central venous port</a:t>
                      </a:r>
                    </a:p>
                  </a:txBody>
                  <a:tcPr marL="322819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14.9 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6579314"/>
                  </a:ext>
                </a:extLst>
              </a:tr>
              <a:tr h="1621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Nasogastric tube</a:t>
                      </a:r>
                    </a:p>
                  </a:txBody>
                  <a:tcPr marL="322819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1.9 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3709374"/>
                  </a:ext>
                </a:extLst>
              </a:tr>
              <a:tr h="1621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Nephrostomy catheter</a:t>
                      </a:r>
                    </a:p>
                  </a:txBody>
                  <a:tcPr marL="322819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1.9 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18749"/>
                  </a:ext>
                </a:extLst>
              </a:tr>
              <a:tr h="1621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Urethral catheter</a:t>
                      </a:r>
                    </a:p>
                  </a:txBody>
                  <a:tcPr marL="322819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5.0 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5606027"/>
                  </a:ext>
                </a:extLst>
              </a:tr>
              <a:tr h="1621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Stoma</a:t>
                      </a:r>
                    </a:p>
                  </a:txBody>
                  <a:tcPr marL="322819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4.0 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6688562"/>
                  </a:ext>
                </a:extLst>
              </a:tr>
              <a:tr h="2119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    Others</a:t>
                      </a:r>
                    </a:p>
                  </a:txBody>
                  <a:tcPr marL="161410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6725" marR="6725" marT="6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1031366"/>
                  </a:ext>
                </a:extLst>
              </a:tr>
            </a:tbl>
          </a:graphicData>
        </a:graphic>
      </p:graphicFrame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EBD39336-0967-4F70-940E-D8A82BD3FA5E}"/>
              </a:ext>
            </a:extLst>
          </p:cNvPr>
          <p:cNvCxnSpPr>
            <a:cxnSpLocks/>
          </p:cNvCxnSpPr>
          <p:nvPr/>
        </p:nvCxnSpPr>
        <p:spPr>
          <a:xfrm>
            <a:off x="468533" y="5929970"/>
            <a:ext cx="312195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99DE58-4052-4C46-A997-72355D3316BB}"/>
              </a:ext>
            </a:extLst>
          </p:cNvPr>
          <p:cNvSpPr txBox="1"/>
          <p:nvPr/>
        </p:nvSpPr>
        <p:spPr>
          <a:xfrm>
            <a:off x="367922" y="5968157"/>
            <a:ext cx="47253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Table </a:t>
            </a:r>
            <a:r>
              <a:rPr kumimoji="1" lang="en-US" altLang="ja-JP" sz="1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D3EE0CF8-DB7F-4BA0-9A06-60F169B9F8E2}"/>
              </a:ext>
            </a:extLst>
          </p:cNvPr>
          <p:cNvCxnSpPr>
            <a:cxnSpLocks/>
          </p:cNvCxnSpPr>
          <p:nvPr/>
        </p:nvCxnSpPr>
        <p:spPr>
          <a:xfrm>
            <a:off x="468533" y="96790"/>
            <a:ext cx="312195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6631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219E2FC8-1210-4CF8-AF4A-665820965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057002"/>
              </p:ext>
            </p:extLst>
          </p:nvPr>
        </p:nvGraphicFramePr>
        <p:xfrm>
          <a:off x="312322" y="65189"/>
          <a:ext cx="4897997" cy="5846752"/>
        </p:xfrm>
        <a:graphic>
          <a:graphicData uri="http://schemas.openxmlformats.org/drawingml/2006/table">
            <a:tbl>
              <a:tblPr/>
              <a:tblGrid>
                <a:gridCol w="1852038">
                  <a:extLst>
                    <a:ext uri="{9D8B030D-6E8A-4147-A177-3AD203B41FA5}">
                      <a16:colId xmlns:a16="http://schemas.microsoft.com/office/drawing/2014/main" val="314048182"/>
                    </a:ext>
                  </a:extLst>
                </a:gridCol>
                <a:gridCol w="553673">
                  <a:extLst>
                    <a:ext uri="{9D8B030D-6E8A-4147-A177-3AD203B41FA5}">
                      <a16:colId xmlns:a16="http://schemas.microsoft.com/office/drawing/2014/main" val="3278834034"/>
                    </a:ext>
                  </a:extLst>
                </a:gridCol>
                <a:gridCol w="612396">
                  <a:extLst>
                    <a:ext uri="{9D8B030D-6E8A-4147-A177-3AD203B41FA5}">
                      <a16:colId xmlns:a16="http://schemas.microsoft.com/office/drawing/2014/main" val="3647804595"/>
                    </a:ext>
                  </a:extLst>
                </a:gridCol>
                <a:gridCol w="67112">
                  <a:extLst>
                    <a:ext uri="{9D8B030D-6E8A-4147-A177-3AD203B41FA5}">
                      <a16:colId xmlns:a16="http://schemas.microsoft.com/office/drawing/2014/main" val="3818466141"/>
                    </a:ext>
                  </a:extLst>
                </a:gridCol>
                <a:gridCol w="536896">
                  <a:extLst>
                    <a:ext uri="{9D8B030D-6E8A-4147-A177-3AD203B41FA5}">
                      <a16:colId xmlns:a16="http://schemas.microsoft.com/office/drawing/2014/main" val="705828396"/>
                    </a:ext>
                  </a:extLst>
                </a:gridCol>
                <a:gridCol w="704817">
                  <a:extLst>
                    <a:ext uri="{9D8B030D-6E8A-4147-A177-3AD203B41FA5}">
                      <a16:colId xmlns:a16="http://schemas.microsoft.com/office/drawing/2014/main" val="2171144771"/>
                    </a:ext>
                  </a:extLst>
                </a:gridCol>
                <a:gridCol w="41224">
                  <a:extLst>
                    <a:ext uri="{9D8B030D-6E8A-4147-A177-3AD203B41FA5}">
                      <a16:colId xmlns:a16="http://schemas.microsoft.com/office/drawing/2014/main" val="1324216711"/>
                    </a:ext>
                  </a:extLst>
                </a:gridCol>
                <a:gridCol w="529841">
                  <a:extLst>
                    <a:ext uri="{9D8B030D-6E8A-4147-A177-3AD203B41FA5}">
                      <a16:colId xmlns:a16="http://schemas.microsoft.com/office/drawing/2014/main" val="2003069662"/>
                    </a:ext>
                  </a:extLst>
                </a:gridCol>
              </a:tblGrid>
              <a:tr h="256890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Psychosomatic-prone MPS group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Non-p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</a:rPr>
                        <a:t>sychosomatic-prone MPS group</a:t>
                      </a:r>
                    </a:p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P-value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974883"/>
                  </a:ext>
                </a:extLst>
              </a:tr>
              <a:tr h="376895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52345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(n = 27)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(n = 17)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17780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Mean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Mean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314184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Age, years 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60.7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60.5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0.982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665108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151328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Sex, female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51.9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58.8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0.405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098699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ECOG PS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514564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0-2</a:t>
                      </a:r>
                    </a:p>
                  </a:txBody>
                  <a:tcPr marL="189877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37.0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47.1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0.319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518926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3-4</a:t>
                      </a:r>
                    </a:p>
                  </a:txBody>
                  <a:tcPr marL="189877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63.0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52.9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626050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" panose="02040604050505020304" pitchFamily="18" charset="0"/>
                          <a:ea typeface="游ゴシック" panose="020B0400000000000000" pitchFamily="50" charset="-128"/>
                        </a:rPr>
                        <a:t>Anticancer treatment, yes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44.4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35.3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0.237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544970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Medical devices, yes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25.9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35.3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0.227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194182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Site of MPS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5052630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Upper back</a:t>
                      </a:r>
                    </a:p>
                  </a:txBody>
                  <a:tcPr marL="189877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63.0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47.1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0.319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169100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Lower  back</a:t>
                      </a:r>
                    </a:p>
                  </a:txBody>
                  <a:tcPr marL="189877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37.0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52.9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906484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Mean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Mean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472556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Pain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NRS score of MPS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60.7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60.9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0.188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962233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804841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Armchair sign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565255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89877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40.7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＜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0.001</a:t>
                      </a: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685306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(±)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189877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18.6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29.4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071461"/>
                  </a:ext>
                </a:extLst>
              </a:tr>
              <a:tr h="25689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89877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40.7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70.6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912" marR="7912" marT="7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041770"/>
                  </a:ext>
                </a:extLst>
              </a:tr>
            </a:tbl>
          </a:graphicData>
        </a:graphic>
      </p:graphicFrame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D083E288-56CD-49F9-A508-CC06575E5B31}"/>
              </a:ext>
            </a:extLst>
          </p:cNvPr>
          <p:cNvCxnSpPr>
            <a:cxnSpLocks/>
          </p:cNvCxnSpPr>
          <p:nvPr/>
        </p:nvCxnSpPr>
        <p:spPr>
          <a:xfrm>
            <a:off x="312322" y="199413"/>
            <a:ext cx="49006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3083CAB0-D8A4-4F1E-B162-0B196E480591}"/>
              </a:ext>
            </a:extLst>
          </p:cNvPr>
          <p:cNvCxnSpPr>
            <a:cxnSpLocks/>
          </p:cNvCxnSpPr>
          <p:nvPr/>
        </p:nvCxnSpPr>
        <p:spPr>
          <a:xfrm>
            <a:off x="309706" y="5941233"/>
            <a:ext cx="49006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63B7E9A6-5AC7-410E-B096-376FBE5C7F19}"/>
              </a:ext>
            </a:extLst>
          </p:cNvPr>
          <p:cNvCxnSpPr>
            <a:cxnSpLocks/>
          </p:cNvCxnSpPr>
          <p:nvPr/>
        </p:nvCxnSpPr>
        <p:spPr>
          <a:xfrm>
            <a:off x="2139193" y="4361612"/>
            <a:ext cx="11743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A977CAC-158A-4E55-AE6F-66A1ED607EC0}"/>
              </a:ext>
            </a:extLst>
          </p:cNvPr>
          <p:cNvCxnSpPr>
            <a:cxnSpLocks/>
          </p:cNvCxnSpPr>
          <p:nvPr/>
        </p:nvCxnSpPr>
        <p:spPr>
          <a:xfrm>
            <a:off x="3422592" y="4361612"/>
            <a:ext cx="1046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82994AB9-CE83-49DF-AFDB-65B39059B381}"/>
              </a:ext>
            </a:extLst>
          </p:cNvPr>
          <p:cNvCxnSpPr>
            <a:cxnSpLocks/>
          </p:cNvCxnSpPr>
          <p:nvPr/>
        </p:nvCxnSpPr>
        <p:spPr>
          <a:xfrm>
            <a:off x="2139193" y="4871866"/>
            <a:ext cx="122285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6081D1B1-1319-458A-9B8C-A7E88BA70BE5}"/>
              </a:ext>
            </a:extLst>
          </p:cNvPr>
          <p:cNvCxnSpPr>
            <a:cxnSpLocks/>
          </p:cNvCxnSpPr>
          <p:nvPr/>
        </p:nvCxnSpPr>
        <p:spPr>
          <a:xfrm flipV="1">
            <a:off x="3422592" y="4871866"/>
            <a:ext cx="1046205" cy="10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EE999F31-AAA9-4ED6-A91E-83FF15E87126}"/>
              </a:ext>
            </a:extLst>
          </p:cNvPr>
          <p:cNvCxnSpPr>
            <a:cxnSpLocks/>
          </p:cNvCxnSpPr>
          <p:nvPr/>
        </p:nvCxnSpPr>
        <p:spPr>
          <a:xfrm>
            <a:off x="2212551" y="1292247"/>
            <a:ext cx="11009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646E0287-6196-4F54-A80F-CCBB746BDE88}"/>
              </a:ext>
            </a:extLst>
          </p:cNvPr>
          <p:cNvCxnSpPr>
            <a:cxnSpLocks/>
          </p:cNvCxnSpPr>
          <p:nvPr/>
        </p:nvCxnSpPr>
        <p:spPr>
          <a:xfrm>
            <a:off x="3422592" y="1292247"/>
            <a:ext cx="99635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998B9954-C607-4682-B43E-2FDAF41826E7}"/>
              </a:ext>
            </a:extLst>
          </p:cNvPr>
          <p:cNvCxnSpPr>
            <a:cxnSpLocks/>
          </p:cNvCxnSpPr>
          <p:nvPr/>
        </p:nvCxnSpPr>
        <p:spPr>
          <a:xfrm>
            <a:off x="2212551" y="678989"/>
            <a:ext cx="99635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45130D84-CA53-4E8F-83BC-25EAEAED2E75}"/>
              </a:ext>
            </a:extLst>
          </p:cNvPr>
          <p:cNvCxnSpPr>
            <a:cxnSpLocks/>
          </p:cNvCxnSpPr>
          <p:nvPr/>
        </p:nvCxnSpPr>
        <p:spPr>
          <a:xfrm>
            <a:off x="3313535" y="678989"/>
            <a:ext cx="13507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3E8DDBEB-C452-44CE-AD88-222F1ABC677A}"/>
              </a:ext>
            </a:extLst>
          </p:cNvPr>
          <p:cNvCxnSpPr>
            <a:cxnSpLocks/>
          </p:cNvCxnSpPr>
          <p:nvPr/>
        </p:nvCxnSpPr>
        <p:spPr>
          <a:xfrm>
            <a:off x="309706" y="1061584"/>
            <a:ext cx="49006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91375A3-A180-4628-B81C-698A49A9BBF2}"/>
              </a:ext>
            </a:extLst>
          </p:cNvPr>
          <p:cNvCxnSpPr>
            <a:cxnSpLocks/>
          </p:cNvCxnSpPr>
          <p:nvPr/>
        </p:nvCxnSpPr>
        <p:spPr>
          <a:xfrm>
            <a:off x="2212551" y="1795025"/>
            <a:ext cx="11009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237C966E-6463-4372-A875-151C278EC6E4}"/>
              </a:ext>
            </a:extLst>
          </p:cNvPr>
          <p:cNvCxnSpPr>
            <a:cxnSpLocks/>
          </p:cNvCxnSpPr>
          <p:nvPr/>
        </p:nvCxnSpPr>
        <p:spPr>
          <a:xfrm>
            <a:off x="3472442" y="1795025"/>
            <a:ext cx="99635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72B9247-40A1-41B8-A14A-F3DEF9D73071}"/>
              </a:ext>
            </a:extLst>
          </p:cNvPr>
          <p:cNvSpPr txBox="1"/>
          <p:nvPr/>
        </p:nvSpPr>
        <p:spPr>
          <a:xfrm>
            <a:off x="309705" y="5899845"/>
            <a:ext cx="54416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Table 2</a:t>
            </a:r>
            <a:endParaRPr lang="ja-JP" altLang="ja-JP" sz="14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057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1172DAC0-481C-4012-901D-1554DB6A25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899455"/>
              </p:ext>
            </p:extLst>
          </p:nvPr>
        </p:nvGraphicFramePr>
        <p:xfrm>
          <a:off x="0" y="487440"/>
          <a:ext cx="9143997" cy="3513059"/>
        </p:xfrm>
        <a:graphic>
          <a:graphicData uri="http://schemas.openxmlformats.org/drawingml/2006/table">
            <a:tbl>
              <a:tblPr/>
              <a:tblGrid>
                <a:gridCol w="1993106">
                  <a:extLst>
                    <a:ext uri="{9D8B030D-6E8A-4147-A177-3AD203B41FA5}">
                      <a16:colId xmlns:a16="http://schemas.microsoft.com/office/drawing/2014/main" val="1738142659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1675707109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281653710"/>
                    </a:ext>
                  </a:extLst>
                </a:gridCol>
                <a:gridCol w="713605">
                  <a:extLst>
                    <a:ext uri="{9D8B030D-6E8A-4147-A177-3AD203B41FA5}">
                      <a16:colId xmlns:a16="http://schemas.microsoft.com/office/drawing/2014/main" val="1037543947"/>
                    </a:ext>
                  </a:extLst>
                </a:gridCol>
                <a:gridCol w="801858">
                  <a:extLst>
                    <a:ext uri="{9D8B030D-6E8A-4147-A177-3AD203B41FA5}">
                      <a16:colId xmlns:a16="http://schemas.microsoft.com/office/drawing/2014/main" val="3962190735"/>
                    </a:ext>
                  </a:extLst>
                </a:gridCol>
                <a:gridCol w="759655">
                  <a:extLst>
                    <a:ext uri="{9D8B030D-6E8A-4147-A177-3AD203B41FA5}">
                      <a16:colId xmlns:a16="http://schemas.microsoft.com/office/drawing/2014/main" val="4161652071"/>
                    </a:ext>
                  </a:extLst>
                </a:gridCol>
                <a:gridCol w="759655">
                  <a:extLst>
                    <a:ext uri="{9D8B030D-6E8A-4147-A177-3AD203B41FA5}">
                      <a16:colId xmlns:a16="http://schemas.microsoft.com/office/drawing/2014/main" val="1099966945"/>
                    </a:ext>
                  </a:extLst>
                </a:gridCol>
                <a:gridCol w="759655">
                  <a:extLst>
                    <a:ext uri="{9D8B030D-6E8A-4147-A177-3AD203B41FA5}">
                      <a16:colId xmlns:a16="http://schemas.microsoft.com/office/drawing/2014/main" val="3264970780"/>
                    </a:ext>
                  </a:extLst>
                </a:gridCol>
                <a:gridCol w="1139483">
                  <a:extLst>
                    <a:ext uri="{9D8B030D-6E8A-4147-A177-3AD203B41FA5}">
                      <a16:colId xmlns:a16="http://schemas.microsoft.com/office/drawing/2014/main" val="1210819296"/>
                    </a:ext>
                  </a:extLst>
                </a:gridCol>
                <a:gridCol w="759655">
                  <a:extLst>
                    <a:ext uri="{9D8B030D-6E8A-4147-A177-3AD203B41FA5}">
                      <a16:colId xmlns:a16="http://schemas.microsoft.com/office/drawing/2014/main" val="1323000049"/>
                    </a:ext>
                  </a:extLst>
                </a:gridCol>
              </a:tblGrid>
              <a:tr h="319369"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ECOG PS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Anticancer treatment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Medical device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Site of MPS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NRS score 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Psychosomatic-prone MPS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Armchair sign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3844406"/>
                  </a:ext>
                </a:extLst>
              </a:tr>
              <a:tr h="319369"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872167"/>
                  </a:ext>
                </a:extLst>
              </a:tr>
              <a:tr h="3193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93098"/>
                  </a:ext>
                </a:extLst>
              </a:tr>
              <a:tr h="3193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Sex, female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0.034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0905734"/>
                  </a:ext>
                </a:extLst>
              </a:tr>
              <a:tr h="3193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ECOG PS, 0-2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-0.165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0.110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223955"/>
                  </a:ext>
                </a:extLst>
              </a:tr>
              <a:tr h="3193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Anticancer treatment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-0.083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0.017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0.248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3183823"/>
                  </a:ext>
                </a:extLst>
              </a:tr>
              <a:tr h="3193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Medical devices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-0.049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0.059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0.100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-0.010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2727668"/>
                  </a:ext>
                </a:extLst>
              </a:tr>
              <a:tr h="3193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Site of MPS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-0.125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0.232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-0.171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0.027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-0.138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12765"/>
                  </a:ext>
                </a:extLst>
              </a:tr>
              <a:tr h="3193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Pain NRS score of MPS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0.289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0.248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-0.031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0.035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-0.032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0.224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11708"/>
                  </a:ext>
                </a:extLst>
              </a:tr>
              <a:tr h="3193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Psychosomatic-prone MPS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0.009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-0.068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-0.099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0.091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0.096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-0.260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0.097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6493615"/>
                  </a:ext>
                </a:extLst>
              </a:tr>
              <a:tr h="3193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Armchair sign, (+)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0.214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0.163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0.053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0.160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-0.188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-0.169</a:t>
                      </a: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0.343</a:t>
                      </a:r>
                      <a:r>
                        <a:rPr kumimoji="1" lang="en-US" altLang="ja-JP" sz="1400" i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0.458</a:t>
                      </a:r>
                      <a:r>
                        <a:rPr kumimoji="1" lang="en-US" altLang="ja-JP" sz="1400" i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**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50" marR="4550" marT="45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0429374"/>
                  </a:ext>
                </a:extLst>
              </a:tr>
            </a:tbl>
          </a:graphicData>
        </a:graphic>
      </p:graphicFrame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CB30BC25-1DA4-4495-A3EF-CD815DBCD4D1}"/>
              </a:ext>
            </a:extLst>
          </p:cNvPr>
          <p:cNvCxnSpPr>
            <a:cxnSpLocks/>
          </p:cNvCxnSpPr>
          <p:nvPr/>
        </p:nvCxnSpPr>
        <p:spPr>
          <a:xfrm>
            <a:off x="0" y="3993408"/>
            <a:ext cx="91439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D68E6459-21B8-463F-BC18-F87727BFA296}"/>
              </a:ext>
            </a:extLst>
          </p:cNvPr>
          <p:cNvCxnSpPr>
            <a:cxnSpLocks/>
          </p:cNvCxnSpPr>
          <p:nvPr/>
        </p:nvCxnSpPr>
        <p:spPr>
          <a:xfrm>
            <a:off x="3" y="558547"/>
            <a:ext cx="91439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60D225BF-3399-437A-97A2-2224691B22C5}"/>
              </a:ext>
            </a:extLst>
          </p:cNvPr>
          <p:cNvCxnSpPr>
            <a:cxnSpLocks/>
          </p:cNvCxnSpPr>
          <p:nvPr/>
        </p:nvCxnSpPr>
        <p:spPr>
          <a:xfrm>
            <a:off x="0" y="1060964"/>
            <a:ext cx="91439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F7C45C5-9525-4A83-82E8-DD2954CF0453}"/>
              </a:ext>
            </a:extLst>
          </p:cNvPr>
          <p:cNvSpPr txBox="1"/>
          <p:nvPr/>
        </p:nvSpPr>
        <p:spPr>
          <a:xfrm>
            <a:off x="-1" y="4071606"/>
            <a:ext cx="91440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Table 3</a:t>
            </a:r>
            <a:endParaRPr lang="ja-JP" altLang="ja-JP" sz="12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22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954</TotalTime>
  <Words>343</Words>
  <Application>Microsoft Office PowerPoint</Application>
  <PresentationFormat>画面に合わせる (4:3)</PresentationFormat>
  <Paragraphs>227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1" baseType="lpstr">
      <vt:lpstr>ＭＳ Ｐ明朝</vt:lpstr>
      <vt:lpstr>游明朝</vt:lpstr>
      <vt:lpstr>Arial</vt:lpstr>
      <vt:lpstr>Calibri</vt:lpstr>
      <vt:lpstr>Calibri Light</vt:lpstr>
      <vt:lpstr>Century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蓮尾 英明</dc:creator>
  <cp:lastModifiedBy>蓮尾 英明</cp:lastModifiedBy>
  <cp:revision>31</cp:revision>
  <dcterms:created xsi:type="dcterms:W3CDTF">2021-02-14T05:54:00Z</dcterms:created>
  <dcterms:modified xsi:type="dcterms:W3CDTF">2021-03-23T15:02:55Z</dcterms:modified>
</cp:coreProperties>
</file>