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2"/>
            <a:ext cx="9144001" cy="238760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0" indent="0" algn="ctr">
              <a:buNone/>
              <a:defRPr sz="2000"/>
            </a:lvl2pPr>
            <a:lvl3pPr marL="914361" indent="0" algn="ctr">
              <a:buNone/>
              <a:defRPr sz="1800"/>
            </a:lvl3pPr>
            <a:lvl4pPr marL="1371541" indent="0" algn="ctr">
              <a:buNone/>
              <a:defRPr sz="1600"/>
            </a:lvl4pPr>
            <a:lvl5pPr marL="1828721" indent="0" algn="ctr">
              <a:buNone/>
              <a:defRPr sz="1600"/>
            </a:lvl5pPr>
            <a:lvl6pPr marL="2285902" indent="0" algn="ctr">
              <a:buNone/>
              <a:defRPr sz="1600"/>
            </a:lvl6pPr>
            <a:lvl7pPr marL="2743082" indent="0" algn="ctr">
              <a:buNone/>
              <a:defRPr sz="1600"/>
            </a:lvl7pPr>
            <a:lvl8pPr marL="3200262" indent="0" algn="ctr">
              <a:buNone/>
              <a:defRPr sz="1600"/>
            </a:lvl8pPr>
            <a:lvl9pPr marL="3657443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31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48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59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01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28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599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1" indent="0">
              <a:buNone/>
              <a:defRPr sz="1800" b="1"/>
            </a:lvl3pPr>
            <a:lvl4pPr marL="1371541" indent="0">
              <a:buNone/>
              <a:defRPr sz="1600" b="1"/>
            </a:lvl4pPr>
            <a:lvl5pPr marL="1828721" indent="0">
              <a:buNone/>
              <a:defRPr sz="1600" b="1"/>
            </a:lvl5pPr>
            <a:lvl6pPr marL="2285902" indent="0">
              <a:buNone/>
              <a:defRPr sz="1600" b="1"/>
            </a:lvl6pPr>
            <a:lvl7pPr marL="2743082" indent="0">
              <a:buNone/>
              <a:defRPr sz="1600" b="1"/>
            </a:lvl7pPr>
            <a:lvl8pPr marL="3200262" indent="0">
              <a:buNone/>
              <a:defRPr sz="1600" b="1"/>
            </a:lvl8pPr>
            <a:lvl9pPr marL="365744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4"/>
            <a:ext cx="5157787" cy="36845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1" indent="0">
              <a:buNone/>
              <a:defRPr sz="1800" b="1"/>
            </a:lvl3pPr>
            <a:lvl4pPr marL="1371541" indent="0">
              <a:buNone/>
              <a:defRPr sz="1600" b="1"/>
            </a:lvl4pPr>
            <a:lvl5pPr marL="1828721" indent="0">
              <a:buNone/>
              <a:defRPr sz="1600" b="1"/>
            </a:lvl5pPr>
            <a:lvl6pPr marL="2285902" indent="0">
              <a:buNone/>
              <a:defRPr sz="1600" b="1"/>
            </a:lvl6pPr>
            <a:lvl7pPr marL="2743082" indent="0">
              <a:buNone/>
              <a:defRPr sz="1600" b="1"/>
            </a:lvl7pPr>
            <a:lvl8pPr marL="3200262" indent="0">
              <a:buNone/>
              <a:defRPr sz="1600" b="1"/>
            </a:lvl8pPr>
            <a:lvl9pPr marL="365744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4"/>
            <a:ext cx="5183188" cy="36845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91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10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7789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8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57180" indent="0">
              <a:buNone/>
              <a:defRPr sz="1400"/>
            </a:lvl2pPr>
            <a:lvl3pPr marL="914361" indent="0">
              <a:buNone/>
              <a:defRPr sz="1200"/>
            </a:lvl3pPr>
            <a:lvl4pPr marL="1371541" indent="0">
              <a:buNone/>
              <a:defRPr sz="1000"/>
            </a:lvl4pPr>
            <a:lvl5pPr marL="1828721" indent="0">
              <a:buNone/>
              <a:defRPr sz="1000"/>
            </a:lvl5pPr>
            <a:lvl6pPr marL="2285902" indent="0">
              <a:buNone/>
              <a:defRPr sz="1000"/>
            </a:lvl6pPr>
            <a:lvl7pPr marL="2743082" indent="0">
              <a:buNone/>
              <a:defRPr sz="1000"/>
            </a:lvl7pPr>
            <a:lvl8pPr marL="3200262" indent="0">
              <a:buNone/>
              <a:defRPr sz="1000"/>
            </a:lvl8pPr>
            <a:lvl9pPr marL="365744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15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987428"/>
            <a:ext cx="6172200" cy="487362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1" indent="0">
              <a:buNone/>
              <a:defRPr sz="2400"/>
            </a:lvl3pPr>
            <a:lvl4pPr marL="1371541" indent="0">
              <a:buNone/>
              <a:defRPr sz="2000"/>
            </a:lvl4pPr>
            <a:lvl5pPr marL="1828721" indent="0">
              <a:buNone/>
              <a:defRPr sz="2000"/>
            </a:lvl5pPr>
            <a:lvl6pPr marL="2285902" indent="0">
              <a:buNone/>
              <a:defRPr sz="2000"/>
            </a:lvl6pPr>
            <a:lvl7pPr marL="2743082" indent="0">
              <a:buNone/>
              <a:defRPr sz="2000"/>
            </a:lvl7pPr>
            <a:lvl8pPr marL="3200262" indent="0">
              <a:buNone/>
              <a:defRPr sz="2000"/>
            </a:lvl8pPr>
            <a:lvl9pPr marL="3657443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57180" indent="0">
              <a:buNone/>
              <a:defRPr sz="1400"/>
            </a:lvl2pPr>
            <a:lvl3pPr marL="914361" indent="0">
              <a:buNone/>
              <a:defRPr sz="1200"/>
            </a:lvl3pPr>
            <a:lvl4pPr marL="1371541" indent="0">
              <a:buNone/>
              <a:defRPr sz="1000"/>
            </a:lvl4pPr>
            <a:lvl5pPr marL="1828721" indent="0">
              <a:buNone/>
              <a:defRPr sz="1000"/>
            </a:lvl5pPr>
            <a:lvl6pPr marL="2285902" indent="0">
              <a:buNone/>
              <a:defRPr sz="1000"/>
            </a:lvl6pPr>
            <a:lvl7pPr marL="2743082" indent="0">
              <a:buNone/>
              <a:defRPr sz="1000"/>
            </a:lvl7pPr>
            <a:lvl8pPr marL="3200262" indent="0">
              <a:buNone/>
              <a:defRPr sz="1000"/>
            </a:lvl8pPr>
            <a:lvl9pPr marL="365744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94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38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6"/>
            <a:ext cx="2628901" cy="581183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1" cy="581183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682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8446C-8A8D-47F9-B80C-BA1387169F72}" type="datetimeFigureOut">
              <a:rPr lang="es-ES" smtClean="0"/>
              <a:t>19/06/2020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9" y="6356352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8BCD8-4457-4EC7-BFB4-E42158D73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279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0" indent="-228590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1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1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1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2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2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2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3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3" indent="-228590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2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2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2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70BD6FDA-0575-4BCE-9ABA-A93E2A8CB65E}"/>
              </a:ext>
            </a:extLst>
          </p:cNvPr>
          <p:cNvSpPr txBox="1">
            <a:spLocks/>
          </p:cNvSpPr>
          <p:nvPr/>
        </p:nvSpPr>
        <p:spPr>
          <a:xfrm>
            <a:off x="270389" y="91088"/>
            <a:ext cx="3562940" cy="1115257"/>
          </a:xfrm>
          <a:prstGeom prst="rect">
            <a:avLst/>
          </a:prstGeom>
        </p:spPr>
        <p:txBody>
          <a:bodyPr vert="horz" lIns="179285" tIns="89642" rIns="179285" bIns="89642" rtlCol="0" anchor="ctr">
            <a:normAutofit/>
          </a:bodyPr>
          <a:lstStyle>
            <a:lvl1pPr algn="l" defTabSz="4663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4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61"/>
            <a:r>
              <a:rPr lang="es-ES" sz="2157" dirty="0">
                <a:solidFill>
                  <a:prstClr val="black"/>
                </a:solidFill>
                <a:latin typeface="Calibri Light" panose="020F0302020204030204"/>
              </a:rPr>
              <a:t>(</a:t>
            </a:r>
            <a:r>
              <a:rPr lang="es-ES" sz="2157" dirty="0" err="1">
                <a:solidFill>
                  <a:prstClr val="black"/>
                </a:solidFill>
                <a:latin typeface="Calibri Light" panose="020F0302020204030204"/>
              </a:rPr>
              <a:t>Supplementary</a:t>
            </a:r>
            <a:r>
              <a:rPr lang="es-ES" sz="2157" dirty="0">
                <a:solidFill>
                  <a:prstClr val="black"/>
                </a:solidFill>
                <a:latin typeface="Calibri Light" panose="020F0302020204030204"/>
              </a:rPr>
              <a:t> Figure 1)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D97F78B-51B3-424A-8A60-CF45930D69B3}"/>
              </a:ext>
            </a:extLst>
          </p:cNvPr>
          <p:cNvGrpSpPr/>
          <p:nvPr/>
        </p:nvGrpSpPr>
        <p:grpSpPr>
          <a:xfrm>
            <a:off x="384856" y="1205860"/>
            <a:ext cx="10256356" cy="3729585"/>
            <a:chOff x="384856" y="1205860"/>
            <a:chExt cx="10256356" cy="372958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6F958BD-E245-45A5-B79E-DF7A6D194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56" y="1205860"/>
              <a:ext cx="5128178" cy="3729584"/>
            </a:xfrm>
            <a:prstGeom prst="rect">
              <a:avLst/>
            </a:prstGeom>
          </p:spPr>
        </p:pic>
        <p:pic>
          <p:nvPicPr>
            <p:cNvPr id="6" name="Imagen 5" descr="Captura de pantalla de un celular&#10;&#10;Descripción generada automáticamente">
              <a:extLst>
                <a:ext uri="{FF2B5EF4-FFF2-40B4-BE49-F238E27FC236}">
                  <a16:creationId xmlns:a16="http://schemas.microsoft.com/office/drawing/2014/main" id="{70E34711-AB68-4F20-BCFE-EC9CF9585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3034" y="1205861"/>
              <a:ext cx="5128178" cy="3729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259159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Marta</dc:creator>
  <cp:lastModifiedBy>Josune Orbe Lopategui</cp:lastModifiedBy>
  <cp:revision>1</cp:revision>
  <dcterms:created xsi:type="dcterms:W3CDTF">2020-06-14T16:07:57Z</dcterms:created>
  <dcterms:modified xsi:type="dcterms:W3CDTF">2020-06-19T17:16:14Z</dcterms:modified>
</cp:coreProperties>
</file>