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80B-CBFD-4617-95CE-D03B8CB78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82A5F-70CD-DCC1-09F8-73127459A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04A6A-D830-98F1-B11F-ACE03A9E7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31AF-D761-78A8-3D56-CBCB60FE8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3DDC-EC2F-1C97-BC15-DA1A3CFB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9969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48704-103F-2F9C-1C05-2230532A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4ED9B-2E09-C112-E06D-EA458A59B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FFC7E-2619-A04F-7DD6-8D8EDA43F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65285-7DD1-BE7F-4B17-47D4B0CF9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92588-0DF8-2357-5678-7CAF4E9E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9704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3040D-A929-AA89-3066-8B195D711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2DDCD-1ACD-443B-A0CC-6316D0B72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12EE9-6DEB-E003-0320-4025A7B1F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A44-E8E7-F444-14D7-0A56493A8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AEBDD-78EB-0C17-FFD8-704EC576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6470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574D0-65ED-4ADA-8A58-348017C03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14EA5-9F69-74F3-119C-CB471AF151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C9F645-A051-67D5-6C06-F1D007BED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B0447-79A2-2836-E29A-F6AF7AD87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53622-D993-7716-9D71-16CECB9BF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56505-621B-F355-DBD5-D0BEDAE99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3207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DECB4-686B-1276-E616-9CA62580F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B9146-5D44-9C7B-084E-29C5E8A07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27EED-36D6-4CB0-96B7-C1AF0F2E8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3799C-FF4E-C373-87F5-C5B1417AA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8935FE-B253-2EC6-A8BB-80441E069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00258A-6C47-40F0-ACE1-A2993FE53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7FFBE2-39ED-34E8-2C52-EB7BF6C3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5034B-C558-AA75-4AA9-3CDEA77B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6134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701E7-9F77-2483-5FAD-5EDC8D33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FE6924-15DB-747C-B435-814ABB45F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14FA2F-1FDF-411F-971C-1A360B373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45CE5E-9D6A-773B-2BC1-055A8E4E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5125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4A4ADC-DBAA-DFF9-6986-BBC0DF457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6CC623-EAE3-EEB7-B373-28196D8CD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3F1D1-EFF8-6AB3-0CA5-2765DC66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1817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3B180-4F31-CEA5-01F5-84516B56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48616-5CE9-0FAB-C5C0-27EDF67C9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D1266-B5B8-3E18-52D4-000FBE95D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C25BE-8B98-C902-C1A4-8F6670F4B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B0BC5-1F0C-1AC2-1457-A018A9D9C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DEA60-396C-E0AF-1092-44FD913B7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5155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9CE53-2975-C482-18B0-5F326C623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3E1A62-AFDC-4C13-7967-9DE3066891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23397-7385-1F5D-F81B-990443857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8AEC8-8F0B-15B8-F1CF-240D003A8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2BD24-6AA9-9E90-21CA-5DC74DEEC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49C4F-8DD5-63E4-0385-6065547AE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53357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4521F-F288-CDDC-F3EF-274CF1979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02E376-FD07-63D9-F4E9-605D6561C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2A5DE-5825-BC19-3962-434C06C5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CC65C-B8AC-C5DA-BC0B-B602D995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98CA0-E584-45CD-BC7B-64373EB55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62284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FF6CAF-12B0-6CA3-5A2E-C2E59F3A75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6AE7E6-22C5-B247-345F-A1AFCA257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7681F-B84E-98AC-C7B2-3742C755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7E1A3-50B6-6757-3450-E9BDEAE9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F23EE-5CAD-91B9-32D3-8A6C8EBC8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7724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C3621E-62CA-4E28-300D-BC4616FA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03991-5D34-1E4E-7D6A-017F8CF7A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7EFAD-0CC9-B90A-3A67-CFA69948E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84687-769F-40D1-B76C-3DF20FC658FD}" type="datetimeFigureOut">
              <a:rPr lang="en-AE" smtClean="0"/>
              <a:t>08/11/2023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0CD2E-CDED-E531-69DC-559D62129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6CE53-9C3B-634D-04A7-AA5565711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EA040-9E17-4A8A-9445-F4F84898059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347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D827A5-A613-AD90-2C92-55650150ADD0}"/>
              </a:ext>
            </a:extLst>
          </p:cNvPr>
          <p:cNvGrpSpPr/>
          <p:nvPr/>
        </p:nvGrpSpPr>
        <p:grpSpPr>
          <a:xfrm>
            <a:off x="283475" y="1285014"/>
            <a:ext cx="4652596" cy="3366194"/>
            <a:chOff x="230103" y="466729"/>
            <a:chExt cx="4652596" cy="3366194"/>
          </a:xfrm>
        </p:grpSpPr>
        <p:pic>
          <p:nvPicPr>
            <p:cNvPr id="5" name="Picture 4" descr="A close-up of a rock&#10;&#10;Description automatically generated">
              <a:extLst>
                <a:ext uri="{FF2B5EF4-FFF2-40B4-BE49-F238E27FC236}">
                  <a16:creationId xmlns:a16="http://schemas.microsoft.com/office/drawing/2014/main" id="{98063077-4839-027B-38D8-329D34955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28638" y="1971850"/>
              <a:ext cx="2079667" cy="186107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6A1E850-BDC4-5905-B502-7A807C0F336C}"/>
                </a:ext>
              </a:extLst>
            </p:cNvPr>
            <p:cNvSpPr txBox="1"/>
            <p:nvPr/>
          </p:nvSpPr>
          <p:spPr>
            <a:xfrm>
              <a:off x="1359213" y="486501"/>
              <a:ext cx="35234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Mouse with imiquimod induced psoriasis </a:t>
              </a:r>
              <a:endParaRPr lang="en-AE" sz="2000" b="1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33FF1A5-0425-E2BD-2764-40B4A41A2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0103" y="466729"/>
              <a:ext cx="1510323" cy="2403166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5EC0A37-A01C-8A72-DCED-FB00544E9D66}"/>
                </a:ext>
              </a:extLst>
            </p:cNvPr>
            <p:cNvCxnSpPr>
              <a:cxnSpLocks/>
            </p:cNvCxnSpPr>
            <p:nvPr/>
          </p:nvCxnSpPr>
          <p:spPr>
            <a:xfrm>
              <a:off x="1025346" y="1174615"/>
              <a:ext cx="1327512" cy="87222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1C8820D-4CC1-5F63-1249-F2DC526181E7}"/>
                </a:ext>
              </a:extLst>
            </p:cNvPr>
            <p:cNvCxnSpPr>
              <a:cxnSpLocks/>
            </p:cNvCxnSpPr>
            <p:nvPr/>
          </p:nvCxnSpPr>
          <p:spPr>
            <a:xfrm>
              <a:off x="924363" y="1678883"/>
              <a:ext cx="1428495" cy="2080317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C65A44-E82F-6F2B-77CF-4685AE5E5F3A}"/>
              </a:ext>
            </a:extLst>
          </p:cNvPr>
          <p:cNvGrpSpPr/>
          <p:nvPr/>
        </p:nvGrpSpPr>
        <p:grpSpPr>
          <a:xfrm>
            <a:off x="5335600" y="728009"/>
            <a:ext cx="2605925" cy="2350471"/>
            <a:chOff x="4579991" y="488407"/>
            <a:chExt cx="2605925" cy="235047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4FBAD03-E471-6B71-A3A6-6F8F402C4608}"/>
                </a:ext>
              </a:extLst>
            </p:cNvPr>
            <p:cNvGrpSpPr/>
            <p:nvPr/>
          </p:nvGrpSpPr>
          <p:grpSpPr>
            <a:xfrm>
              <a:off x="4751706" y="1599301"/>
              <a:ext cx="1719634" cy="1239577"/>
              <a:chOff x="8410514" y="721527"/>
              <a:chExt cx="2621278" cy="2532797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3B5313EF-1DFD-A286-39AD-EE4BE00F3E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10514" y="721527"/>
                <a:ext cx="2621278" cy="2532797"/>
              </a:xfrm>
              <a:prstGeom prst="rect">
                <a:avLst/>
              </a:prstGeom>
            </p:spPr>
          </p:pic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3CE92DF-72BA-109C-4FA0-1F73E110C0C2}"/>
                  </a:ext>
                </a:extLst>
              </p:cNvPr>
              <p:cNvSpPr/>
              <p:nvPr/>
            </p:nvSpPr>
            <p:spPr>
              <a:xfrm flipH="1">
                <a:off x="8677228" y="1386129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14C0855F-CAF8-72B8-C445-DD01DE444D5C}"/>
                  </a:ext>
                </a:extLst>
              </p:cNvPr>
              <p:cNvSpPr/>
              <p:nvPr/>
            </p:nvSpPr>
            <p:spPr>
              <a:xfrm flipH="1">
                <a:off x="8585788" y="1802689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254B8DB-023C-686F-AA6C-9EC2A1DA8871}"/>
                  </a:ext>
                </a:extLst>
              </p:cNvPr>
              <p:cNvSpPr/>
              <p:nvPr/>
            </p:nvSpPr>
            <p:spPr>
              <a:xfrm flipH="1">
                <a:off x="8667144" y="2465371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9E14306-E7B3-0897-1A83-90510680B7E7}"/>
                  </a:ext>
                </a:extLst>
              </p:cNvPr>
              <p:cNvGrpSpPr/>
              <p:nvPr/>
            </p:nvGrpSpPr>
            <p:grpSpPr>
              <a:xfrm>
                <a:off x="9166869" y="1374063"/>
                <a:ext cx="624838" cy="553121"/>
                <a:chOff x="4510262" y="2096455"/>
                <a:chExt cx="976916" cy="887090"/>
              </a:xfrm>
            </p:grpSpPr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2E33853E-02ED-49E9-AAF6-8B5AE2450904}"/>
                    </a:ext>
                  </a:extLst>
                </p:cNvPr>
                <p:cNvSpPr/>
                <p:nvPr/>
              </p:nvSpPr>
              <p:spPr>
                <a:xfrm>
                  <a:off x="4510262" y="2543495"/>
                  <a:ext cx="174276" cy="206370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E"/>
                </a:p>
              </p:txBody>
            </p: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967D1A84-E089-78D7-901B-E8F0A5D16ED5}"/>
                    </a:ext>
                  </a:extLst>
                </p:cNvPr>
                <p:cNvGrpSpPr/>
                <p:nvPr/>
              </p:nvGrpSpPr>
              <p:grpSpPr>
                <a:xfrm>
                  <a:off x="4611862" y="2096455"/>
                  <a:ext cx="875316" cy="887090"/>
                  <a:chOff x="4611862" y="2096455"/>
                  <a:chExt cx="875316" cy="887090"/>
                </a:xfrm>
              </p:grpSpPr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BD1930BF-183F-D120-FCC4-3D86528AC29C}"/>
                      </a:ext>
                    </a:extLst>
                  </p:cNvPr>
                  <p:cNvSpPr/>
                  <p:nvPr/>
                </p:nvSpPr>
                <p:spPr>
                  <a:xfrm>
                    <a:off x="4611862" y="216757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A1A77BBD-FAA5-7262-5D45-22F9F13EFBA4}"/>
                      </a:ext>
                    </a:extLst>
                  </p:cNvPr>
                  <p:cNvSpPr/>
                  <p:nvPr/>
                </p:nvSpPr>
                <p:spPr>
                  <a:xfrm>
                    <a:off x="5079222" y="20964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1D76A9F9-844B-FE9D-6A91-01DF5B2773EC}"/>
                      </a:ext>
                    </a:extLst>
                  </p:cNvPr>
                  <p:cNvSpPr/>
                  <p:nvPr/>
                </p:nvSpPr>
                <p:spPr>
                  <a:xfrm>
                    <a:off x="5312902" y="243173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 dirty="0"/>
                  </a:p>
                </p:txBody>
              </p: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320B045A-973E-28FE-D53B-5D58BBFEDBDC}"/>
                      </a:ext>
                    </a:extLst>
                  </p:cNvPr>
                  <p:cNvSpPr/>
                  <p:nvPr/>
                </p:nvSpPr>
                <p:spPr>
                  <a:xfrm>
                    <a:off x="4865862" y="27568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B0D46536-0138-0E02-2FED-0A551FD49C39}"/>
                      </a:ext>
                    </a:extLst>
                  </p:cNvPr>
                  <p:cNvSpPr/>
                  <p:nvPr/>
                </p:nvSpPr>
                <p:spPr>
                  <a:xfrm>
                    <a:off x="5302742" y="277717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 dirty="0"/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23B54174-AC57-F581-16D4-6D90CDB94017}"/>
                      </a:ext>
                    </a:extLst>
                  </p:cNvPr>
                  <p:cNvSpPr/>
                  <p:nvPr/>
                </p:nvSpPr>
                <p:spPr>
                  <a:xfrm>
                    <a:off x="4947142" y="23504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</p:grpSp>
          </p:grp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88B948F-C840-AF13-B367-B87FBB820D50}"/>
                  </a:ext>
                </a:extLst>
              </p:cNvPr>
              <p:cNvSpPr/>
              <p:nvPr/>
            </p:nvSpPr>
            <p:spPr>
              <a:xfrm flipH="1">
                <a:off x="9073708" y="1017712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3C1AFF8-2B11-F9B9-3D9F-C12F368FBBD2}"/>
                  </a:ext>
                </a:extLst>
              </p:cNvPr>
              <p:cNvSpPr/>
              <p:nvPr/>
            </p:nvSpPr>
            <p:spPr>
              <a:xfrm flipH="1">
                <a:off x="9598315" y="806896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AA0CF62-296E-4A68-79EE-96CEDC0E1ADE}"/>
                  </a:ext>
                </a:extLst>
              </p:cNvPr>
              <p:cNvSpPr/>
              <p:nvPr/>
            </p:nvSpPr>
            <p:spPr>
              <a:xfrm flipH="1">
                <a:off x="10175082" y="914957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E06B3982-944C-7682-FC24-4B50D9EEE133}"/>
                  </a:ext>
                </a:extLst>
              </p:cNvPr>
              <p:cNvSpPr/>
              <p:nvPr/>
            </p:nvSpPr>
            <p:spPr>
              <a:xfrm flipH="1">
                <a:off x="10577607" y="1206044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A7D88049-6B5C-6C76-9A1C-AA931F6218AB}"/>
                  </a:ext>
                </a:extLst>
              </p:cNvPr>
              <p:cNvSpPr/>
              <p:nvPr/>
            </p:nvSpPr>
            <p:spPr>
              <a:xfrm flipH="1">
                <a:off x="10822014" y="1740574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2138868D-501F-0D8B-87BE-184311F61CC0}"/>
                  </a:ext>
                </a:extLst>
              </p:cNvPr>
              <p:cNvSpPr/>
              <p:nvPr/>
            </p:nvSpPr>
            <p:spPr>
              <a:xfrm flipH="1">
                <a:off x="10516188" y="2715795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2719159-6F3B-05CE-AC17-6C05A32B0DC8}"/>
                  </a:ext>
                </a:extLst>
              </p:cNvPr>
              <p:cNvSpPr/>
              <p:nvPr/>
            </p:nvSpPr>
            <p:spPr>
              <a:xfrm flipH="1">
                <a:off x="9455313" y="3063291"/>
                <a:ext cx="122838" cy="102755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F7A50D4-F3E2-551A-4DE5-502B9E3F4E51}"/>
                  </a:ext>
                </a:extLst>
              </p:cNvPr>
              <p:cNvSpPr/>
              <p:nvPr/>
            </p:nvSpPr>
            <p:spPr>
              <a:xfrm rot="6092873">
                <a:off x="8771523" y="1712639"/>
                <a:ext cx="51434" cy="303282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7E04A18-E363-7E2E-5AAE-B2F706ACCA46}"/>
                  </a:ext>
                </a:extLst>
              </p:cNvPr>
              <p:cNvSpPr/>
              <p:nvPr/>
            </p:nvSpPr>
            <p:spPr>
              <a:xfrm rot="7536793">
                <a:off x="8893443" y="1377359"/>
                <a:ext cx="51434" cy="303282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561248-2430-241C-CBDB-DDB02DCB5301}"/>
                  </a:ext>
                </a:extLst>
              </p:cNvPr>
              <p:cNvSpPr/>
              <p:nvPr/>
            </p:nvSpPr>
            <p:spPr>
              <a:xfrm rot="8709487">
                <a:off x="9224556" y="1032251"/>
                <a:ext cx="51434" cy="303282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2B7BDB6-B902-838C-E84B-4F872A490D85}"/>
                  </a:ext>
                </a:extLst>
              </p:cNvPr>
              <p:cNvSpPr/>
              <p:nvPr/>
            </p:nvSpPr>
            <p:spPr>
              <a:xfrm rot="10524432">
                <a:off x="9654737" y="888103"/>
                <a:ext cx="51434" cy="303282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FC6B6EE-3027-7695-7F92-613E281E297B}"/>
                  </a:ext>
                </a:extLst>
              </p:cNvPr>
              <p:cNvSpPr/>
              <p:nvPr/>
            </p:nvSpPr>
            <p:spPr>
              <a:xfrm rot="12688354">
                <a:off x="10109185" y="983625"/>
                <a:ext cx="51434" cy="303282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2900E7F-0978-3392-0FFE-AEA8F93B55CD}"/>
                  </a:ext>
                </a:extLst>
              </p:cNvPr>
              <p:cNvSpPr/>
              <p:nvPr/>
            </p:nvSpPr>
            <p:spPr>
              <a:xfrm rot="14465342">
                <a:off x="10485105" y="1217305"/>
                <a:ext cx="51434" cy="303282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82D24C4-E3B4-2EF8-7F97-330EAF876E1D}"/>
                  </a:ext>
                </a:extLst>
              </p:cNvPr>
              <p:cNvSpPr/>
              <p:nvPr/>
            </p:nvSpPr>
            <p:spPr>
              <a:xfrm rot="15824927">
                <a:off x="10637505" y="1654185"/>
                <a:ext cx="51434" cy="303282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210B628-0DD2-1F3F-B29D-4928CDB0BFF5}"/>
                  </a:ext>
                </a:extLst>
              </p:cNvPr>
              <p:cNvSpPr/>
              <p:nvPr/>
            </p:nvSpPr>
            <p:spPr>
              <a:xfrm rot="19149731">
                <a:off x="10409567" y="2447622"/>
                <a:ext cx="51434" cy="303282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EA1C84C-43FC-3584-622E-1A4657C6B10F}"/>
                  </a:ext>
                </a:extLst>
              </p:cNvPr>
              <p:cNvSpPr/>
              <p:nvPr/>
            </p:nvSpPr>
            <p:spPr>
              <a:xfrm rot="1052774">
                <a:off x="9554565" y="2745384"/>
                <a:ext cx="45719" cy="399374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9762AE-83CA-4778-4D09-90F21EC96EA1}"/>
                  </a:ext>
                </a:extLst>
              </p:cNvPr>
              <p:cNvSpPr/>
              <p:nvPr/>
            </p:nvSpPr>
            <p:spPr>
              <a:xfrm rot="3696556">
                <a:off x="8797311" y="2223111"/>
                <a:ext cx="77629" cy="428846"/>
              </a:xfrm>
              <a:custGeom>
                <a:avLst/>
                <a:gdLst>
                  <a:gd name="connsiteX0" fmla="*/ 0 w 61293"/>
                  <a:gd name="connsiteY0" fmla="*/ 0 h 345440"/>
                  <a:gd name="connsiteX1" fmla="*/ 10160 w 61293"/>
                  <a:gd name="connsiteY1" fmla="*/ 193040 h 345440"/>
                  <a:gd name="connsiteX2" fmla="*/ 20320 w 61293"/>
                  <a:gd name="connsiteY2" fmla="*/ 223520 h 345440"/>
                  <a:gd name="connsiteX3" fmla="*/ 50800 w 61293"/>
                  <a:gd name="connsiteY3" fmla="*/ 264160 h 345440"/>
                  <a:gd name="connsiteX4" fmla="*/ 50800 w 61293"/>
                  <a:gd name="connsiteY4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293" h="345440">
                    <a:moveTo>
                      <a:pt x="0" y="0"/>
                    </a:moveTo>
                    <a:cubicBezTo>
                      <a:pt x="3387" y="64347"/>
                      <a:pt x="4326" y="128869"/>
                      <a:pt x="10160" y="193040"/>
                    </a:cubicBezTo>
                    <a:cubicBezTo>
                      <a:pt x="11130" y="203706"/>
                      <a:pt x="15007" y="214221"/>
                      <a:pt x="20320" y="223520"/>
                    </a:cubicBezTo>
                    <a:cubicBezTo>
                      <a:pt x="28721" y="238222"/>
                      <a:pt x="40640" y="250613"/>
                      <a:pt x="50800" y="264160"/>
                    </a:cubicBezTo>
                    <a:cubicBezTo>
                      <a:pt x="66421" y="311023"/>
                      <a:pt x="63060" y="284138"/>
                      <a:pt x="50800" y="345440"/>
                    </a:cubicBezTo>
                  </a:path>
                </a:pathLst>
              </a:cu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E"/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CC22342B-082D-0225-94CD-0E4904E340FD}"/>
                  </a:ext>
                </a:extLst>
              </p:cNvPr>
              <p:cNvGrpSpPr/>
              <p:nvPr/>
            </p:nvGrpSpPr>
            <p:grpSpPr>
              <a:xfrm>
                <a:off x="9350727" y="2025525"/>
                <a:ext cx="529715" cy="595866"/>
                <a:chOff x="4510262" y="2096455"/>
                <a:chExt cx="976916" cy="887090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5623A193-E1CA-3B9F-7BE6-BB8405327EED}"/>
                    </a:ext>
                  </a:extLst>
                </p:cNvPr>
                <p:cNvSpPr/>
                <p:nvPr/>
              </p:nvSpPr>
              <p:spPr>
                <a:xfrm>
                  <a:off x="4510262" y="2543495"/>
                  <a:ext cx="174276" cy="206370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E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0191D28A-3DCC-FF18-ABA9-CB16C12444DB}"/>
                    </a:ext>
                  </a:extLst>
                </p:cNvPr>
                <p:cNvGrpSpPr/>
                <p:nvPr/>
              </p:nvGrpSpPr>
              <p:grpSpPr>
                <a:xfrm>
                  <a:off x="4611862" y="2096455"/>
                  <a:ext cx="875316" cy="887090"/>
                  <a:chOff x="4611862" y="2096455"/>
                  <a:chExt cx="875316" cy="887090"/>
                </a:xfrm>
              </p:grpSpPr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D73C3EEA-4774-5D40-5494-C55EE5C9ABAE}"/>
                      </a:ext>
                    </a:extLst>
                  </p:cNvPr>
                  <p:cNvSpPr/>
                  <p:nvPr/>
                </p:nvSpPr>
                <p:spPr>
                  <a:xfrm>
                    <a:off x="4611862" y="216757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CD086E3C-686F-EC4A-323D-590B09AEB6E8}"/>
                      </a:ext>
                    </a:extLst>
                  </p:cNvPr>
                  <p:cNvSpPr/>
                  <p:nvPr/>
                </p:nvSpPr>
                <p:spPr>
                  <a:xfrm>
                    <a:off x="5079222" y="20964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826BF49E-CF8B-3A9C-689D-9D2C54C18F1B}"/>
                      </a:ext>
                    </a:extLst>
                  </p:cNvPr>
                  <p:cNvSpPr/>
                  <p:nvPr/>
                </p:nvSpPr>
                <p:spPr>
                  <a:xfrm>
                    <a:off x="5312902" y="243173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 dirty="0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D984AA3D-1BC5-9771-7C65-5D5C565912A4}"/>
                      </a:ext>
                    </a:extLst>
                  </p:cNvPr>
                  <p:cNvSpPr/>
                  <p:nvPr/>
                </p:nvSpPr>
                <p:spPr>
                  <a:xfrm>
                    <a:off x="4865862" y="27568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B4703BA8-BA5A-981B-E581-1A7E8D174DEB}"/>
                      </a:ext>
                    </a:extLst>
                  </p:cNvPr>
                  <p:cNvSpPr/>
                  <p:nvPr/>
                </p:nvSpPr>
                <p:spPr>
                  <a:xfrm>
                    <a:off x="5302742" y="277717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 dirty="0"/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F52D2C45-14B6-C16A-60DD-C2867A81886D}"/>
                      </a:ext>
                    </a:extLst>
                  </p:cNvPr>
                  <p:cNvSpPr/>
                  <p:nvPr/>
                </p:nvSpPr>
                <p:spPr>
                  <a:xfrm>
                    <a:off x="4947142" y="23504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</p:grp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76EE4547-31E9-DF34-1CF5-002853D713E7}"/>
                  </a:ext>
                </a:extLst>
              </p:cNvPr>
              <p:cNvGrpSpPr/>
              <p:nvPr/>
            </p:nvGrpSpPr>
            <p:grpSpPr>
              <a:xfrm>
                <a:off x="9899367" y="1659765"/>
                <a:ext cx="529715" cy="595866"/>
                <a:chOff x="4510262" y="2096455"/>
                <a:chExt cx="976916" cy="88709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94E19799-296E-A600-0093-DD69B7AF5238}"/>
                    </a:ext>
                  </a:extLst>
                </p:cNvPr>
                <p:cNvSpPr/>
                <p:nvPr/>
              </p:nvSpPr>
              <p:spPr>
                <a:xfrm>
                  <a:off x="4510262" y="2543495"/>
                  <a:ext cx="174276" cy="206370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E"/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0A7F2E77-E52A-ADF8-EDBF-DE8853DB4B33}"/>
                    </a:ext>
                  </a:extLst>
                </p:cNvPr>
                <p:cNvGrpSpPr/>
                <p:nvPr/>
              </p:nvGrpSpPr>
              <p:grpSpPr>
                <a:xfrm>
                  <a:off x="4611862" y="2096455"/>
                  <a:ext cx="875316" cy="887090"/>
                  <a:chOff x="4611862" y="2096455"/>
                  <a:chExt cx="875316" cy="887090"/>
                </a:xfrm>
              </p:grpSpPr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A753E7E5-C4B1-93CF-20A2-40927AF8C698}"/>
                      </a:ext>
                    </a:extLst>
                  </p:cNvPr>
                  <p:cNvSpPr/>
                  <p:nvPr/>
                </p:nvSpPr>
                <p:spPr>
                  <a:xfrm>
                    <a:off x="4611862" y="216757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EB62B579-6FE6-87C8-E8C6-7D08CA82894D}"/>
                      </a:ext>
                    </a:extLst>
                  </p:cNvPr>
                  <p:cNvSpPr/>
                  <p:nvPr/>
                </p:nvSpPr>
                <p:spPr>
                  <a:xfrm>
                    <a:off x="5079222" y="20964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FE6A0ADB-FDFF-5000-C147-EB4A9452D97C}"/>
                      </a:ext>
                    </a:extLst>
                  </p:cNvPr>
                  <p:cNvSpPr/>
                  <p:nvPr/>
                </p:nvSpPr>
                <p:spPr>
                  <a:xfrm>
                    <a:off x="5312902" y="243173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 dirty="0"/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29FB5DA7-7991-8D42-88B8-0C709D17A885}"/>
                      </a:ext>
                    </a:extLst>
                  </p:cNvPr>
                  <p:cNvSpPr/>
                  <p:nvPr/>
                </p:nvSpPr>
                <p:spPr>
                  <a:xfrm>
                    <a:off x="4865862" y="27568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630178B8-8C13-90FC-D0EA-9BF130B5E087}"/>
                      </a:ext>
                    </a:extLst>
                  </p:cNvPr>
                  <p:cNvSpPr/>
                  <p:nvPr/>
                </p:nvSpPr>
                <p:spPr>
                  <a:xfrm>
                    <a:off x="5302742" y="277717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 dirty="0"/>
                  </a:p>
                </p:txBody>
              </p:sp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4F283B36-916F-48B2-A38F-65BBD6BE001F}"/>
                      </a:ext>
                    </a:extLst>
                  </p:cNvPr>
                  <p:cNvSpPr/>
                  <p:nvPr/>
                </p:nvSpPr>
                <p:spPr>
                  <a:xfrm>
                    <a:off x="4947142" y="2350455"/>
                    <a:ext cx="174276" cy="20637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/>
                  </a:p>
                </p:txBody>
              </p:sp>
            </p:grp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D61DDF5-1D8F-08A6-7479-1EDE7E3CFC01}"/>
                </a:ext>
              </a:extLst>
            </p:cNvPr>
            <p:cNvGrpSpPr/>
            <p:nvPr/>
          </p:nvGrpSpPr>
          <p:grpSpPr>
            <a:xfrm>
              <a:off x="4579991" y="488407"/>
              <a:ext cx="2605925" cy="1015674"/>
              <a:chOff x="1565150" y="1187721"/>
              <a:chExt cx="2751180" cy="1621193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BA3D444-36A7-2341-94C9-18B87E937BB1}"/>
                  </a:ext>
                </a:extLst>
              </p:cNvPr>
              <p:cNvGrpSpPr/>
              <p:nvPr/>
            </p:nvGrpSpPr>
            <p:grpSpPr>
              <a:xfrm>
                <a:off x="1614919" y="1187721"/>
                <a:ext cx="2169508" cy="429918"/>
                <a:chOff x="1614919" y="1187721"/>
                <a:chExt cx="2169508" cy="429918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4FB25C65-9584-BACE-A25C-01B7244B3B42}"/>
                    </a:ext>
                  </a:extLst>
                </p:cNvPr>
                <p:cNvSpPr/>
                <p:nvPr/>
              </p:nvSpPr>
              <p:spPr>
                <a:xfrm>
                  <a:off x="1614919" y="1283348"/>
                  <a:ext cx="150188" cy="191033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E" sz="1400" b="1"/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E584CBC-A769-7B5E-0D63-2FC8B4E5761C}"/>
                    </a:ext>
                  </a:extLst>
                </p:cNvPr>
                <p:cNvSpPr txBox="1"/>
                <p:nvPr/>
              </p:nvSpPr>
              <p:spPr>
                <a:xfrm>
                  <a:off x="1798320" y="1187721"/>
                  <a:ext cx="1986107" cy="4299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Kojic acid</a:t>
                  </a:r>
                  <a:endParaRPr lang="en-AE" sz="1400" b="1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29F3DE5-1096-A277-5989-AFED6E908BAB}"/>
                  </a:ext>
                </a:extLst>
              </p:cNvPr>
              <p:cNvGrpSpPr/>
              <p:nvPr/>
            </p:nvGrpSpPr>
            <p:grpSpPr>
              <a:xfrm>
                <a:off x="1565150" y="1643509"/>
                <a:ext cx="2751180" cy="835151"/>
                <a:chOff x="1565150" y="1643509"/>
                <a:chExt cx="2751180" cy="835151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199DE343-8AAB-E521-F26B-4F8A8ED427CD}"/>
                    </a:ext>
                  </a:extLst>
                </p:cNvPr>
                <p:cNvGrpSpPr/>
                <p:nvPr/>
              </p:nvGrpSpPr>
              <p:grpSpPr>
                <a:xfrm>
                  <a:off x="1565150" y="1698256"/>
                  <a:ext cx="161651" cy="511652"/>
                  <a:chOff x="7894908" y="2850612"/>
                  <a:chExt cx="161651" cy="511652"/>
                </a:xfrm>
              </p:grpSpPr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31C73FAA-DB1F-4C61-BFDF-DEDC5E77433A}"/>
                      </a:ext>
                    </a:extLst>
                  </p:cNvPr>
                  <p:cNvSpPr/>
                  <p:nvPr/>
                </p:nvSpPr>
                <p:spPr>
                  <a:xfrm flipH="1">
                    <a:off x="7894908" y="2850612"/>
                    <a:ext cx="122838" cy="102755"/>
                  </a:xfrm>
                  <a:prstGeom prst="ellipse">
                    <a:avLst/>
                  </a:prstGeom>
                  <a:solidFill>
                    <a:schemeClr val="tx1"/>
                  </a:solidFill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 sz="1400" dirty="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A57C79A3-5D70-3BF7-4F5D-F1CBE8E07503}"/>
                      </a:ext>
                    </a:extLst>
                  </p:cNvPr>
                  <p:cNvSpPr/>
                  <p:nvPr/>
                </p:nvSpPr>
                <p:spPr>
                  <a:xfrm rot="10623327">
                    <a:off x="7978930" y="2933418"/>
                    <a:ext cx="77629" cy="428846"/>
                  </a:xfrm>
                  <a:custGeom>
                    <a:avLst/>
                    <a:gdLst>
                      <a:gd name="connsiteX0" fmla="*/ 0 w 61293"/>
                      <a:gd name="connsiteY0" fmla="*/ 0 h 345440"/>
                      <a:gd name="connsiteX1" fmla="*/ 10160 w 61293"/>
                      <a:gd name="connsiteY1" fmla="*/ 193040 h 345440"/>
                      <a:gd name="connsiteX2" fmla="*/ 20320 w 61293"/>
                      <a:gd name="connsiteY2" fmla="*/ 223520 h 345440"/>
                      <a:gd name="connsiteX3" fmla="*/ 50800 w 61293"/>
                      <a:gd name="connsiteY3" fmla="*/ 264160 h 345440"/>
                      <a:gd name="connsiteX4" fmla="*/ 50800 w 61293"/>
                      <a:gd name="connsiteY4" fmla="*/ 345440 h 345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293" h="345440">
                        <a:moveTo>
                          <a:pt x="0" y="0"/>
                        </a:moveTo>
                        <a:cubicBezTo>
                          <a:pt x="3387" y="64347"/>
                          <a:pt x="4326" y="128869"/>
                          <a:pt x="10160" y="193040"/>
                        </a:cubicBezTo>
                        <a:cubicBezTo>
                          <a:pt x="11130" y="203706"/>
                          <a:pt x="15007" y="214221"/>
                          <a:pt x="20320" y="223520"/>
                        </a:cubicBezTo>
                        <a:cubicBezTo>
                          <a:pt x="28721" y="238222"/>
                          <a:pt x="40640" y="250613"/>
                          <a:pt x="50800" y="264160"/>
                        </a:cubicBezTo>
                        <a:cubicBezTo>
                          <a:pt x="66421" y="311023"/>
                          <a:pt x="63060" y="284138"/>
                          <a:pt x="50800" y="345440"/>
                        </a:cubicBezTo>
                      </a:path>
                    </a:pathLst>
                  </a:cu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E" sz="1400"/>
                  </a:p>
                </p:txBody>
              </p:sp>
            </p:grp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5A7FAF81-E541-6325-C50F-A82E74EFA849}"/>
                    </a:ext>
                  </a:extLst>
                </p:cNvPr>
                <p:cNvSpPr txBox="1"/>
                <p:nvPr/>
              </p:nvSpPr>
              <p:spPr>
                <a:xfrm>
                  <a:off x="1733277" y="1643509"/>
                  <a:ext cx="2583053" cy="8351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Edge activators</a:t>
                  </a:r>
                </a:p>
                <a:p>
                  <a:r>
                    <a:rPr lang="en-US" sz="1400" b="1" dirty="0"/>
                    <a:t>(</a:t>
                  </a:r>
                  <a:r>
                    <a:rPr lang="en-US" sz="1400" b="1" dirty="0" err="1"/>
                    <a:t>Birj</a:t>
                  </a:r>
                  <a:r>
                    <a:rPr lang="en-US" sz="1400" b="1" dirty="0"/>
                    <a:t> 35 and Cremophor rh40)</a:t>
                  </a:r>
                  <a:endParaRPr lang="en-AE" sz="1400" b="1" dirty="0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A2D228A-1074-1128-00D0-6DD08854C4C4}"/>
                  </a:ext>
                </a:extLst>
              </p:cNvPr>
              <p:cNvGrpSpPr/>
              <p:nvPr/>
            </p:nvGrpSpPr>
            <p:grpSpPr>
              <a:xfrm>
                <a:off x="1626569" y="2326182"/>
                <a:ext cx="1812581" cy="482732"/>
                <a:chOff x="1626569" y="2326182"/>
                <a:chExt cx="1812581" cy="482732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9B23C64A-F743-6F9A-DE1B-6E6D7F4A89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47013" t="14519" r="49274" b="77183"/>
                <a:stretch/>
              </p:blipFill>
              <p:spPr>
                <a:xfrm>
                  <a:off x="1626569" y="2326182"/>
                  <a:ext cx="146479" cy="482732"/>
                </a:xfrm>
                <a:prstGeom prst="rect">
                  <a:avLst/>
                </a:prstGeom>
              </p:spPr>
            </p:pic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4B717CF-BB49-5496-C03A-CDE0A611FAEA}"/>
                    </a:ext>
                  </a:extLst>
                </p:cNvPr>
                <p:cNvSpPr txBox="1"/>
                <p:nvPr/>
              </p:nvSpPr>
              <p:spPr>
                <a:xfrm>
                  <a:off x="1849827" y="2337618"/>
                  <a:ext cx="1589323" cy="4299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Span 60</a:t>
                  </a:r>
                  <a:endParaRPr lang="en-AE" sz="1400" b="1" dirty="0"/>
                </a:p>
              </p:txBody>
            </p:sp>
          </p:grpSp>
        </p:grpSp>
      </p:grpSp>
      <p:pic>
        <p:nvPicPr>
          <p:cNvPr id="73" name="Picture 72" descr="A close up of a person's chin&#10;&#10;Description automatically generated">
            <a:extLst>
              <a:ext uri="{FF2B5EF4-FFF2-40B4-BE49-F238E27FC236}">
                <a16:creationId xmlns:a16="http://schemas.microsoft.com/office/drawing/2014/main" id="{4CAABB45-AA45-6F25-87BB-12BE140DA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6958" y="2790134"/>
            <a:ext cx="2101259" cy="1861074"/>
          </a:xfrm>
          <a:prstGeom prst="rect">
            <a:avLst/>
          </a:prstGeom>
        </p:spPr>
      </p:pic>
      <p:sp>
        <p:nvSpPr>
          <p:cNvPr id="74" name="Arrow: Right 73">
            <a:extLst>
              <a:ext uri="{FF2B5EF4-FFF2-40B4-BE49-F238E27FC236}">
                <a16:creationId xmlns:a16="http://schemas.microsoft.com/office/drawing/2014/main" id="{9AA9098E-EBDC-94FF-DD80-DDE4D8802A94}"/>
              </a:ext>
            </a:extLst>
          </p:cNvPr>
          <p:cNvSpPr/>
          <p:nvPr/>
        </p:nvSpPr>
        <p:spPr>
          <a:xfrm>
            <a:off x="4859030" y="2861211"/>
            <a:ext cx="3523487" cy="131583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3B85DD7-628C-73C1-2D60-D6099749116F}"/>
              </a:ext>
            </a:extLst>
          </p:cNvPr>
          <p:cNvSpPr txBox="1"/>
          <p:nvPr/>
        </p:nvSpPr>
        <p:spPr>
          <a:xfrm>
            <a:off x="4753299" y="4317292"/>
            <a:ext cx="3523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Topical application of kojic acid spanlastics</a:t>
            </a:r>
            <a:endParaRPr lang="en-AE" sz="2400" b="1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9D298A3-1A87-647E-8861-025560F2B080}"/>
              </a:ext>
            </a:extLst>
          </p:cNvPr>
          <p:cNvSpPr txBox="1"/>
          <p:nvPr/>
        </p:nvSpPr>
        <p:spPr>
          <a:xfrm>
            <a:off x="2133777" y="4865722"/>
            <a:ext cx="261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Before treatment</a:t>
            </a:r>
            <a:endParaRPr lang="en-AE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5B0FE91-C70C-0AF8-BFAE-A02FFE349F78}"/>
              </a:ext>
            </a:extLst>
          </p:cNvPr>
          <p:cNvSpPr txBox="1"/>
          <p:nvPr/>
        </p:nvSpPr>
        <p:spPr>
          <a:xfrm>
            <a:off x="8677826" y="4778957"/>
            <a:ext cx="261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After treatment</a:t>
            </a:r>
            <a:endParaRPr lang="en-AE" b="1" dirty="0"/>
          </a:p>
        </p:txBody>
      </p:sp>
    </p:spTree>
    <p:extLst>
      <p:ext uri="{BB962C8B-B14F-4D97-AF65-F5344CB8AC3E}">
        <p14:creationId xmlns:p14="http://schemas.microsoft.com/office/powerpoint/2010/main" val="935527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Mariam Zewail</dc:creator>
  <cp:lastModifiedBy>Nehal Ibrahim</cp:lastModifiedBy>
  <cp:revision>3</cp:revision>
  <dcterms:created xsi:type="dcterms:W3CDTF">2023-10-05T00:55:50Z</dcterms:created>
  <dcterms:modified xsi:type="dcterms:W3CDTF">2023-11-08T11:44:22Z</dcterms:modified>
</cp:coreProperties>
</file>