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672" r:id="rId2"/>
  </p:sldMasterIdLst>
  <p:notesMasterIdLst>
    <p:notesMasterId r:id="rId17"/>
  </p:notesMasterIdLst>
  <p:sldIdLst>
    <p:sldId id="258" r:id="rId3"/>
    <p:sldId id="8301" r:id="rId4"/>
    <p:sldId id="259" r:id="rId5"/>
    <p:sldId id="8300" r:id="rId6"/>
    <p:sldId id="8299" r:id="rId7"/>
    <p:sldId id="8317" r:id="rId8"/>
    <p:sldId id="8318" r:id="rId9"/>
    <p:sldId id="267" r:id="rId10"/>
    <p:sldId id="8304" r:id="rId11"/>
    <p:sldId id="8303" r:id="rId12"/>
    <p:sldId id="8302" r:id="rId13"/>
    <p:sldId id="8297" r:id="rId14"/>
    <p:sldId id="8320" r:id="rId15"/>
    <p:sldId id="8319" r:id="rId16"/>
  </p:sldIdLst>
  <p:sldSz cx="6858000" cy="9906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984" userDrawn="1">
          <p15:clr>
            <a:srgbClr val="A4A3A4"/>
          </p15:clr>
        </p15:guide>
        <p15:guide id="2" pos="2409" userDrawn="1">
          <p15:clr>
            <a:srgbClr val="A4A3A4"/>
          </p15:clr>
        </p15:guide>
        <p15:guide id="3" orient="horz" pos="875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A89791B-42D1-D1AB-F81E-0D670F6AF206}" name="Bosch, B.J. (Berend Jan)" initials="BB(J" userId="S::b.j.bosch@uu.nl::4d95715d-d116-4c77-9bb9-2d2fe2d3e2b3" providerId="AD"/>
  <p188:author id="{E2890184-741C-6246-6B9F-8F250A147A5D}" name="Debski Antoniak, O.J. (Oliver)" initials="D(" userId="S::o.j.debskiantoniak@uu.nl::22bb6242-e59b-450a-9302-913ab38fc0b2" providerId="AD"/>
  <p188:author id="{713545CC-193C-47F3-F7AC-89F50EA861E5}" name="Du, W. (Wenjuan)" initials="WD" userId="S::w.du@uu.nl::de658603-f4f5-4aeb-9858-4f1bd8a10e53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070DC"/>
    <a:srgbClr val="FBB8FF"/>
    <a:srgbClr val="3319FB"/>
    <a:srgbClr val="316DD6"/>
    <a:srgbClr val="D39BE7"/>
    <a:srgbClr val="3300FB"/>
    <a:srgbClr val="DDDDDD"/>
    <a:srgbClr val="FFBBAC"/>
    <a:srgbClr val="FFCCFF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7B60672-C34C-5F46-9E6D-0D79B8EA55F4}" v="351" dt="2023-12-05T13:19:41.820"/>
    <p1510:client id="{34967ECA-8D72-293A-DC5E-1E9086552C0B}" v="32" dt="2023-12-08T16:20:08.294"/>
    <p1510:client id="{D4A828BC-DA72-187D-0A22-BB43A71BBA51}" v="9" dt="2023-12-05T13:19:13.304"/>
  </p1510:revLst>
</p1510:revInfo>
</file>

<file path=ppt/tableStyles.xml><?xml version="1.0" encoding="utf-8"?>
<a:tblStyleLst xmlns:a="http://schemas.openxmlformats.org/drawingml/2006/main" def="{5C22544A-7EE6-4342-B048-85BDC9FD1C3A}"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89"/>
    <p:restoredTop sz="86378"/>
  </p:normalViewPr>
  <p:slideViewPr>
    <p:cSldViewPr snapToGrid="0">
      <p:cViewPr>
        <p:scale>
          <a:sx n="249" d="100"/>
          <a:sy n="249" d="100"/>
        </p:scale>
        <p:origin x="-5216" y="-7032"/>
      </p:cViewPr>
      <p:guideLst>
        <p:guide orient="horz" pos="2984"/>
        <p:guide pos="2409"/>
        <p:guide orient="horz" pos="87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microsoft.com/office/2018/10/relationships/authors" Target="author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microsoft.com/office/2015/10/relationships/revisionInfo" Target="revisionInfo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ebski Antoniak, O.J. (Oliver)" userId="S::o.j.debskiantoniak@uu.nl::22bb6242-e59b-450a-9302-913ab38fc0b2" providerId="AD" clId="Web-{D4A828BC-DA72-187D-0A22-BB43A71BBA51}"/>
    <pc:docChg chg="modSld">
      <pc:chgData name="Debski Antoniak, O.J. (Oliver)" userId="S::o.j.debskiantoniak@uu.nl::22bb6242-e59b-450a-9302-913ab38fc0b2" providerId="AD" clId="Web-{D4A828BC-DA72-187D-0A22-BB43A71BBA51}" dt="2023-12-05T13:19:12.272" v="4"/>
      <pc:docMkLst>
        <pc:docMk/>
      </pc:docMkLst>
      <pc:sldChg chg="addSp delSp modSp">
        <pc:chgData name="Debski Antoniak, O.J. (Oliver)" userId="S::o.j.debskiantoniak@uu.nl::22bb6242-e59b-450a-9302-913ab38fc0b2" providerId="AD" clId="Web-{D4A828BC-DA72-187D-0A22-BB43A71BBA51}" dt="2023-12-05T13:19:12.272" v="4"/>
        <pc:sldMkLst>
          <pc:docMk/>
          <pc:sldMk cId="846865371" sldId="8319"/>
        </pc:sldMkLst>
        <pc:graphicFrameChg chg="add del mod">
          <ac:chgData name="Debski Antoniak, O.J. (Oliver)" userId="S::o.j.debskiantoniak@uu.nl::22bb6242-e59b-450a-9302-913ab38fc0b2" providerId="AD" clId="Web-{D4A828BC-DA72-187D-0A22-BB43A71BBA51}" dt="2023-12-05T13:19:12.272" v="4"/>
          <ac:graphicFrameMkLst>
            <pc:docMk/>
            <pc:sldMk cId="846865371" sldId="8319"/>
            <ac:graphicFrameMk id="3" creationId="{F58F3F03-A108-9A86-7852-B932A4B4D262}"/>
          </ac:graphicFrameMkLst>
        </pc:graphicFrameChg>
        <pc:picChg chg="add del">
          <ac:chgData name="Debski Antoniak, O.J. (Oliver)" userId="S::o.j.debskiantoniak@uu.nl::22bb6242-e59b-450a-9302-913ab38fc0b2" providerId="AD" clId="Web-{D4A828BC-DA72-187D-0A22-BB43A71BBA51}" dt="2023-12-05T13:19:11.757" v="3"/>
          <ac:picMkLst>
            <pc:docMk/>
            <pc:sldMk cId="846865371" sldId="8319"/>
            <ac:picMk id="5" creationId="{55ADFA03-FAE1-A525-F326-1F8C4AB70DF9}"/>
          </ac:picMkLst>
        </pc:picChg>
      </pc:sldChg>
    </pc:docChg>
  </pc:docChgLst>
  <pc:docChgLst>
    <pc:chgData name="Debski Antoniak, O.J. (Oliver)" userId="S::o.j.debskiantoniak@uu.nl::22bb6242-e59b-450a-9302-913ab38fc0b2" providerId="AD" clId="Web-{31013906-3FC0-16C1-7485-17EA3788F23D}"/>
    <pc:docChg chg="modSld">
      <pc:chgData name="Debski Antoniak, O.J. (Oliver)" userId="S::o.j.debskiantoniak@uu.nl::22bb6242-e59b-450a-9302-913ab38fc0b2" providerId="AD" clId="Web-{31013906-3FC0-16C1-7485-17EA3788F23D}" dt="2023-10-25T10:59:58.739" v="0" actId="1076"/>
      <pc:docMkLst>
        <pc:docMk/>
      </pc:docMkLst>
      <pc:sldChg chg="modSp">
        <pc:chgData name="Debski Antoniak, O.J. (Oliver)" userId="S::o.j.debskiantoniak@uu.nl::22bb6242-e59b-450a-9302-913ab38fc0b2" providerId="AD" clId="Web-{31013906-3FC0-16C1-7485-17EA3788F23D}" dt="2023-10-25T10:59:58.739" v="0" actId="1076"/>
        <pc:sldMkLst>
          <pc:docMk/>
          <pc:sldMk cId="3925071969" sldId="8303"/>
        </pc:sldMkLst>
        <pc:spChg chg="mod">
          <ac:chgData name="Debski Antoniak, O.J. (Oliver)" userId="S::o.j.debskiantoniak@uu.nl::22bb6242-e59b-450a-9302-913ab38fc0b2" providerId="AD" clId="Web-{31013906-3FC0-16C1-7485-17EA3788F23D}" dt="2023-10-25T10:59:58.739" v="0" actId="1076"/>
          <ac:spMkLst>
            <pc:docMk/>
            <pc:sldMk cId="3925071969" sldId="8303"/>
            <ac:spMk id="6" creationId="{266CB8C8-E8E8-19FC-5610-54FA7406EABD}"/>
          </ac:spMkLst>
        </pc:spChg>
      </pc:sldChg>
    </pc:docChg>
  </pc:docChgLst>
  <pc:docChgLst>
    <pc:chgData name="Bosch, B.J. (Berend Jan)" userId="4d95715d-d116-4c77-9bb9-2d2fe2d3e2b3" providerId="ADAL" clId="{5EE2A4A6-40AC-F24F-82CB-014EF3DF352C}"/>
    <pc:docChg chg="delSld">
      <pc:chgData name="Bosch, B.J. (Berend Jan)" userId="4d95715d-d116-4c77-9bb9-2d2fe2d3e2b3" providerId="ADAL" clId="{5EE2A4A6-40AC-F24F-82CB-014EF3DF352C}" dt="2023-09-29T08:36:59.278" v="4" actId="2696"/>
      <pc:docMkLst>
        <pc:docMk/>
      </pc:docMkLst>
      <pc:sldChg chg="del">
        <pc:chgData name="Bosch, B.J. (Berend Jan)" userId="4d95715d-d116-4c77-9bb9-2d2fe2d3e2b3" providerId="ADAL" clId="{5EE2A4A6-40AC-F24F-82CB-014EF3DF352C}" dt="2023-09-29T08:36:59.256" v="3" actId="2696"/>
        <pc:sldMkLst>
          <pc:docMk/>
          <pc:sldMk cId="3530857927" sldId="268"/>
        </pc:sldMkLst>
      </pc:sldChg>
      <pc:sldChg chg="del">
        <pc:chgData name="Bosch, B.J. (Berend Jan)" userId="4d95715d-d116-4c77-9bb9-2d2fe2d3e2b3" providerId="ADAL" clId="{5EE2A4A6-40AC-F24F-82CB-014EF3DF352C}" dt="2023-09-29T08:36:59.218" v="1" actId="2696"/>
        <pc:sldMkLst>
          <pc:docMk/>
          <pc:sldMk cId="4217634368" sldId="8306"/>
        </pc:sldMkLst>
      </pc:sldChg>
      <pc:sldChg chg="del">
        <pc:chgData name="Bosch, B.J. (Berend Jan)" userId="4d95715d-d116-4c77-9bb9-2d2fe2d3e2b3" providerId="ADAL" clId="{5EE2A4A6-40AC-F24F-82CB-014EF3DF352C}" dt="2023-09-29T08:36:59.221" v="2" actId="2696"/>
        <pc:sldMkLst>
          <pc:docMk/>
          <pc:sldMk cId="458094008" sldId="8308"/>
        </pc:sldMkLst>
      </pc:sldChg>
      <pc:sldChg chg="del">
        <pc:chgData name="Bosch, B.J. (Berend Jan)" userId="4d95715d-d116-4c77-9bb9-2d2fe2d3e2b3" providerId="ADAL" clId="{5EE2A4A6-40AC-F24F-82CB-014EF3DF352C}" dt="2023-09-29T08:36:59.278" v="4" actId="2696"/>
        <pc:sldMkLst>
          <pc:docMk/>
          <pc:sldMk cId="3110603535" sldId="8310"/>
        </pc:sldMkLst>
      </pc:sldChg>
      <pc:sldChg chg="del">
        <pc:chgData name="Bosch, B.J. (Berend Jan)" userId="4d95715d-d116-4c77-9bb9-2d2fe2d3e2b3" providerId="ADAL" clId="{5EE2A4A6-40AC-F24F-82CB-014EF3DF352C}" dt="2023-09-29T08:36:59.186" v="0" actId="2696"/>
        <pc:sldMkLst>
          <pc:docMk/>
          <pc:sldMk cId="2726292911" sldId="8313"/>
        </pc:sldMkLst>
      </pc:sldChg>
    </pc:docChg>
  </pc:docChgLst>
  <pc:docChgLst>
    <pc:chgData name="Debski Antoniak, O.J. (Oliver)" userId="S::o.j.debskiantoniak@uu.nl::22bb6242-e59b-450a-9302-913ab38fc0b2" providerId="AD" clId="Web-{34967ECA-8D72-293A-DC5E-1E9086552C0B}"/>
    <pc:docChg chg="modSld">
      <pc:chgData name="Debski Antoniak, O.J. (Oliver)" userId="S::o.j.debskiantoniak@uu.nl::22bb6242-e59b-450a-9302-913ab38fc0b2" providerId="AD" clId="Web-{34967ECA-8D72-293A-DC5E-1E9086552C0B}" dt="2023-12-08T16:20:08.231" v="17"/>
      <pc:docMkLst>
        <pc:docMk/>
      </pc:docMkLst>
      <pc:sldChg chg="modSp">
        <pc:chgData name="Debski Antoniak, O.J. (Oliver)" userId="S::o.j.debskiantoniak@uu.nl::22bb6242-e59b-450a-9302-913ab38fc0b2" providerId="AD" clId="Web-{34967ECA-8D72-293A-DC5E-1E9086552C0B}" dt="2023-12-08T16:20:08.231" v="17"/>
        <pc:sldMkLst>
          <pc:docMk/>
          <pc:sldMk cId="3180567227" sldId="8320"/>
        </pc:sldMkLst>
        <pc:spChg chg="mod">
          <ac:chgData name="Debski Antoniak, O.J. (Oliver)" userId="S::o.j.debskiantoniak@uu.nl::22bb6242-e59b-450a-9302-913ab38fc0b2" providerId="AD" clId="Web-{34967ECA-8D72-293A-DC5E-1E9086552C0B}" dt="2023-12-08T16:19:40.965" v="7" actId="20577"/>
          <ac:spMkLst>
            <pc:docMk/>
            <pc:sldMk cId="3180567227" sldId="8320"/>
            <ac:spMk id="46" creationId="{2A42E162-996A-41C3-C2B8-546849272961}"/>
          </ac:spMkLst>
        </pc:spChg>
        <pc:spChg chg="mod">
          <ac:chgData name="Debski Antoniak, O.J. (Oliver)" userId="S::o.j.debskiantoniak@uu.nl::22bb6242-e59b-450a-9302-913ab38fc0b2" providerId="AD" clId="Web-{34967ECA-8D72-293A-DC5E-1E9086552C0B}" dt="2023-12-08T16:19:44.981" v="8" actId="20577"/>
          <ac:spMkLst>
            <pc:docMk/>
            <pc:sldMk cId="3180567227" sldId="8320"/>
            <ac:spMk id="47" creationId="{8CF4764D-8E14-16B9-4117-45E6AC620DD5}"/>
          </ac:spMkLst>
        </pc:spChg>
        <pc:spChg chg="mod">
          <ac:chgData name="Debski Antoniak, O.J. (Oliver)" userId="S::o.j.debskiantoniak@uu.nl::22bb6242-e59b-450a-9302-913ab38fc0b2" providerId="AD" clId="Web-{34967ECA-8D72-293A-DC5E-1E9086552C0B}" dt="2023-12-08T16:19:30.230" v="6" actId="20577"/>
          <ac:spMkLst>
            <pc:docMk/>
            <pc:sldMk cId="3180567227" sldId="8320"/>
            <ac:spMk id="48" creationId="{17F87972-6E5C-2E16-F0C0-0B3CC8BEA9CF}"/>
          </ac:spMkLst>
        </pc:spChg>
        <pc:spChg chg="mod">
          <ac:chgData name="Debski Antoniak, O.J. (Oliver)" userId="S::o.j.debskiantoniak@uu.nl::22bb6242-e59b-450a-9302-913ab38fc0b2" providerId="AD" clId="Web-{34967ECA-8D72-293A-DC5E-1E9086552C0B}" dt="2023-12-08T16:19:56.293" v="12" actId="1076"/>
          <ac:spMkLst>
            <pc:docMk/>
            <pc:sldMk cId="3180567227" sldId="8320"/>
            <ac:spMk id="51" creationId="{ABBCCA77-545A-E456-A5F3-F3CBFD2344E6}"/>
          </ac:spMkLst>
        </pc:spChg>
        <pc:spChg chg="mod">
          <ac:chgData name="Debski Antoniak, O.J. (Oliver)" userId="S::o.j.debskiantoniak@uu.nl::22bb6242-e59b-450a-9302-913ab38fc0b2" providerId="AD" clId="Web-{34967ECA-8D72-293A-DC5E-1E9086552C0B}" dt="2023-12-08T16:20:00.747" v="13" actId="20577"/>
          <ac:spMkLst>
            <pc:docMk/>
            <pc:sldMk cId="3180567227" sldId="8320"/>
            <ac:spMk id="65" creationId="{AA1824E3-ECF5-1856-46FF-CA8BD380D5ED}"/>
          </ac:spMkLst>
        </pc:spChg>
        <pc:spChg chg="mod">
          <ac:chgData name="Debski Antoniak, O.J. (Oliver)" userId="S::o.j.debskiantoniak@uu.nl::22bb6242-e59b-450a-9302-913ab38fc0b2" providerId="AD" clId="Web-{34967ECA-8D72-293A-DC5E-1E9086552C0B}" dt="2023-12-08T16:20:07.653" v="14"/>
          <ac:spMkLst>
            <pc:docMk/>
            <pc:sldMk cId="3180567227" sldId="8320"/>
            <ac:spMk id="66" creationId="{8145420F-6189-7471-6AEA-B515D0603B43}"/>
          </ac:spMkLst>
        </pc:spChg>
        <pc:spChg chg="mod">
          <ac:chgData name="Debski Antoniak, O.J. (Oliver)" userId="S::o.j.debskiantoniak@uu.nl::22bb6242-e59b-450a-9302-913ab38fc0b2" providerId="AD" clId="Web-{34967ECA-8D72-293A-DC5E-1E9086552C0B}" dt="2023-12-08T16:20:07.841" v="15"/>
          <ac:spMkLst>
            <pc:docMk/>
            <pc:sldMk cId="3180567227" sldId="8320"/>
            <ac:spMk id="67" creationId="{38484AD2-FDFA-22C2-52C3-DDEBE76E6016}"/>
          </ac:spMkLst>
        </pc:spChg>
        <pc:spChg chg="mod">
          <ac:chgData name="Debski Antoniak, O.J. (Oliver)" userId="S::o.j.debskiantoniak@uu.nl::22bb6242-e59b-450a-9302-913ab38fc0b2" providerId="AD" clId="Web-{34967ECA-8D72-293A-DC5E-1E9086552C0B}" dt="2023-12-08T16:20:08.028" v="16"/>
          <ac:spMkLst>
            <pc:docMk/>
            <pc:sldMk cId="3180567227" sldId="8320"/>
            <ac:spMk id="68" creationId="{D26EB7A5-9898-0092-2E2D-CD0A0F5A86CF}"/>
          </ac:spMkLst>
        </pc:spChg>
        <pc:spChg chg="mod">
          <ac:chgData name="Debski Antoniak, O.J. (Oliver)" userId="S::o.j.debskiantoniak@uu.nl::22bb6242-e59b-450a-9302-913ab38fc0b2" providerId="AD" clId="Web-{34967ECA-8D72-293A-DC5E-1E9086552C0B}" dt="2023-12-08T16:20:08.231" v="17"/>
          <ac:spMkLst>
            <pc:docMk/>
            <pc:sldMk cId="3180567227" sldId="8320"/>
            <ac:spMk id="71" creationId="{AF00E4C9-6F0C-AD9F-7C18-BB97190CA734}"/>
          </ac:spMkLst>
        </pc:spChg>
        <pc:spChg chg="mod">
          <ac:chgData name="Debski Antoniak, O.J. (Oliver)" userId="S::o.j.debskiantoniak@uu.nl::22bb6242-e59b-450a-9302-913ab38fc0b2" providerId="AD" clId="Web-{34967ECA-8D72-293A-DC5E-1E9086552C0B}" dt="2023-12-08T16:19:05.104" v="3" actId="1076"/>
          <ac:spMkLst>
            <pc:docMk/>
            <pc:sldMk cId="3180567227" sldId="8320"/>
            <ac:spMk id="125" creationId="{8A5A5AF6-D92B-051B-0A26-2D07C1D95FDD}"/>
          </ac:spMkLst>
        </pc:spChg>
        <pc:spChg chg="mod">
          <ac:chgData name="Debski Antoniak, O.J. (Oliver)" userId="S::o.j.debskiantoniak@uu.nl::22bb6242-e59b-450a-9302-913ab38fc0b2" providerId="AD" clId="Web-{34967ECA-8D72-293A-DC5E-1E9086552C0B}" dt="2023-12-08T16:18:46.338" v="0" actId="1076"/>
          <ac:spMkLst>
            <pc:docMk/>
            <pc:sldMk cId="3180567227" sldId="8320"/>
            <ac:spMk id="128" creationId="{8FE6C82F-C3BC-6BEF-AB33-D4F058BE648D}"/>
          </ac:spMkLst>
        </pc:spChg>
        <pc:spChg chg="mod">
          <ac:chgData name="Debski Antoniak, O.J. (Oliver)" userId="S::o.j.debskiantoniak@uu.nl::22bb6242-e59b-450a-9302-913ab38fc0b2" providerId="AD" clId="Web-{34967ECA-8D72-293A-DC5E-1E9086552C0B}" dt="2023-12-08T16:18:50.307" v="1" actId="1076"/>
          <ac:spMkLst>
            <pc:docMk/>
            <pc:sldMk cId="3180567227" sldId="8320"/>
            <ac:spMk id="130" creationId="{5D663532-7BF9-C9F8-5C11-90E71BAA1062}"/>
          </ac:spMkLst>
        </pc:spChg>
        <pc:spChg chg="mod">
          <ac:chgData name="Debski Antoniak, O.J. (Oliver)" userId="S::o.j.debskiantoniak@uu.nl::22bb6242-e59b-450a-9302-913ab38fc0b2" providerId="AD" clId="Web-{34967ECA-8D72-293A-DC5E-1E9086552C0B}" dt="2023-12-08T16:18:57.432" v="2" actId="1076"/>
          <ac:spMkLst>
            <pc:docMk/>
            <pc:sldMk cId="3180567227" sldId="8320"/>
            <ac:spMk id="131" creationId="{60DDA40E-F1C7-8101-1A58-CC333C7A606A}"/>
          </ac:spMkLst>
        </pc:spChg>
        <pc:picChg chg="mod">
          <ac:chgData name="Debski Antoniak, O.J. (Oliver)" userId="S::o.j.debskiantoniak@uu.nl::22bb6242-e59b-450a-9302-913ab38fc0b2" providerId="AD" clId="Web-{34967ECA-8D72-293A-DC5E-1E9086552C0B}" dt="2023-12-08T16:19:09.933" v="5" actId="1076"/>
          <ac:picMkLst>
            <pc:docMk/>
            <pc:sldMk cId="3180567227" sldId="8320"/>
            <ac:picMk id="19" creationId="{F712C605-46AA-FA98-41F3-7C8F8CA3DE5F}"/>
          </ac:picMkLst>
        </pc:picChg>
      </pc:sldChg>
    </pc:docChg>
  </pc:docChgLst>
  <pc:docChgLst>
    <pc:chgData name="Du, W. (Wenjuan)" userId="de658603-f4f5-4aeb-9858-4f1bd8a10e53" providerId="ADAL" clId="{1F4FA9CD-921F-4B05-9B7D-3FA5EFBF4A39}"/>
    <pc:docChg chg="undo custSel modSld">
      <pc:chgData name="Du, W. (Wenjuan)" userId="de658603-f4f5-4aeb-9858-4f1bd8a10e53" providerId="ADAL" clId="{1F4FA9CD-921F-4B05-9B7D-3FA5EFBF4A39}" dt="2023-11-29T16:43:39.501" v="108" actId="692"/>
      <pc:docMkLst>
        <pc:docMk/>
      </pc:docMkLst>
      <pc:sldChg chg="modSp mod">
        <pc:chgData name="Du, W. (Wenjuan)" userId="de658603-f4f5-4aeb-9858-4f1bd8a10e53" providerId="ADAL" clId="{1F4FA9CD-921F-4B05-9B7D-3FA5EFBF4A39}" dt="2023-11-29T15:40:12.629" v="93" actId="113"/>
        <pc:sldMkLst>
          <pc:docMk/>
          <pc:sldMk cId="1875842901" sldId="258"/>
        </pc:sldMkLst>
        <pc:spChg chg="mod">
          <ac:chgData name="Du, W. (Wenjuan)" userId="de658603-f4f5-4aeb-9858-4f1bd8a10e53" providerId="ADAL" clId="{1F4FA9CD-921F-4B05-9B7D-3FA5EFBF4A39}" dt="2023-11-29T15:40:10.920" v="92" actId="113"/>
          <ac:spMkLst>
            <pc:docMk/>
            <pc:sldMk cId="1875842901" sldId="258"/>
            <ac:spMk id="3" creationId="{E9D1B396-37DB-349E-906E-EEA41E33B845}"/>
          </ac:spMkLst>
        </pc:spChg>
        <pc:spChg chg="mod">
          <ac:chgData name="Du, W. (Wenjuan)" userId="de658603-f4f5-4aeb-9858-4f1bd8a10e53" providerId="ADAL" clId="{1F4FA9CD-921F-4B05-9B7D-3FA5EFBF4A39}" dt="2023-11-29T15:40:12.629" v="93" actId="113"/>
          <ac:spMkLst>
            <pc:docMk/>
            <pc:sldMk cId="1875842901" sldId="258"/>
            <ac:spMk id="7" creationId="{056CD965-2339-4464-DBF5-327BB663308A}"/>
          </ac:spMkLst>
        </pc:spChg>
      </pc:sldChg>
      <pc:sldChg chg="addSp modSp mod">
        <pc:chgData name="Du, W. (Wenjuan)" userId="de658603-f4f5-4aeb-9858-4f1bd8a10e53" providerId="ADAL" clId="{1F4FA9CD-921F-4B05-9B7D-3FA5EFBF4A39}" dt="2023-11-29T16:43:39.501" v="108" actId="692"/>
        <pc:sldMkLst>
          <pc:docMk/>
          <pc:sldMk cId="2928464174" sldId="267"/>
        </pc:sldMkLst>
        <pc:spChg chg="add mod">
          <ac:chgData name="Du, W. (Wenjuan)" userId="de658603-f4f5-4aeb-9858-4f1bd8a10e53" providerId="ADAL" clId="{1F4FA9CD-921F-4B05-9B7D-3FA5EFBF4A39}" dt="2023-11-29T15:46:31.156" v="104" actId="552"/>
          <ac:spMkLst>
            <pc:docMk/>
            <pc:sldMk cId="2928464174" sldId="267"/>
            <ac:spMk id="2" creationId="{17487CB2-7355-9338-0608-355BD9082338}"/>
          </ac:spMkLst>
        </pc:spChg>
        <pc:spChg chg="mod">
          <ac:chgData name="Du, W. (Wenjuan)" userId="de658603-f4f5-4aeb-9858-4f1bd8a10e53" providerId="ADAL" clId="{1F4FA9CD-921F-4B05-9B7D-3FA5EFBF4A39}" dt="2023-11-29T16:43:16.133" v="105" actId="692"/>
          <ac:spMkLst>
            <pc:docMk/>
            <pc:sldMk cId="2928464174" sldId="267"/>
            <ac:spMk id="8" creationId="{882676B6-4AA1-4B4D-80F2-682045166EDB}"/>
          </ac:spMkLst>
        </pc:spChg>
        <pc:spChg chg="mod">
          <ac:chgData name="Du, W. (Wenjuan)" userId="de658603-f4f5-4aeb-9858-4f1bd8a10e53" providerId="ADAL" clId="{1F4FA9CD-921F-4B05-9B7D-3FA5EFBF4A39}" dt="2023-11-29T16:43:25.189" v="106" actId="692"/>
          <ac:spMkLst>
            <pc:docMk/>
            <pc:sldMk cId="2928464174" sldId="267"/>
            <ac:spMk id="15" creationId="{F698B376-8F06-4B11-B0E5-23A40EB1A8DA}"/>
          </ac:spMkLst>
        </pc:spChg>
        <pc:spChg chg="mod">
          <ac:chgData name="Du, W. (Wenjuan)" userId="de658603-f4f5-4aeb-9858-4f1bd8a10e53" providerId="ADAL" clId="{1F4FA9CD-921F-4B05-9B7D-3FA5EFBF4A39}" dt="2023-11-29T16:43:31.309" v="107" actId="692"/>
          <ac:spMkLst>
            <pc:docMk/>
            <pc:sldMk cId="2928464174" sldId="267"/>
            <ac:spMk id="16" creationId="{2FBDC031-089E-4BB6-9195-A40771884C84}"/>
          </ac:spMkLst>
        </pc:spChg>
        <pc:spChg chg="mod">
          <ac:chgData name="Du, W. (Wenjuan)" userId="de658603-f4f5-4aeb-9858-4f1bd8a10e53" providerId="ADAL" clId="{1F4FA9CD-921F-4B05-9B7D-3FA5EFBF4A39}" dt="2023-11-29T16:43:39.501" v="108" actId="692"/>
          <ac:spMkLst>
            <pc:docMk/>
            <pc:sldMk cId="2928464174" sldId="267"/>
            <ac:spMk id="17" creationId="{201388FC-DFDC-478C-BEEB-CF9B1B28A017}"/>
          </ac:spMkLst>
        </pc:spChg>
        <pc:spChg chg="add mod">
          <ac:chgData name="Du, W. (Wenjuan)" userId="de658603-f4f5-4aeb-9858-4f1bd8a10e53" providerId="ADAL" clId="{1F4FA9CD-921F-4B05-9B7D-3FA5EFBF4A39}" dt="2023-11-29T15:46:31.156" v="104" actId="552"/>
          <ac:spMkLst>
            <pc:docMk/>
            <pc:sldMk cId="2928464174" sldId="267"/>
            <ac:spMk id="20" creationId="{84FB950F-19C5-6809-8640-BF3B2A433B3F}"/>
          </ac:spMkLst>
        </pc:spChg>
        <pc:graphicFrameChg chg="mod modGraphic">
          <ac:chgData name="Du, W. (Wenjuan)" userId="de658603-f4f5-4aeb-9858-4f1bd8a10e53" providerId="ADAL" clId="{1F4FA9CD-921F-4B05-9B7D-3FA5EFBF4A39}" dt="2023-11-29T15:44:18.165" v="102" actId="465"/>
          <ac:graphicFrameMkLst>
            <pc:docMk/>
            <pc:sldMk cId="2928464174" sldId="267"/>
            <ac:graphicFrameMk id="18" creationId="{017A5615-79DF-4D1E-9C41-F3389DCC877B}"/>
          </ac:graphicFrameMkLst>
        </pc:graphicFrameChg>
      </pc:sldChg>
    </pc:docChg>
  </pc:docChgLst>
  <pc:docChgLst>
    <pc:chgData name="Hurdiss, D.L. (Daniel)" userId="8a0e3a62-3959-46e8-a559-cc9ae60d925e" providerId="ADAL" clId="{1B55D1A8-65D2-454F-A4A4-C1ED8C9436AD}"/>
    <pc:docChg chg="undo custSel modSld sldOrd">
      <pc:chgData name="Hurdiss, D.L. (Daniel)" userId="8a0e3a62-3959-46e8-a559-cc9ae60d925e" providerId="ADAL" clId="{1B55D1A8-65D2-454F-A4A4-C1ED8C9436AD}" dt="2023-09-29T13:42:21.575" v="191" actId="1076"/>
      <pc:docMkLst>
        <pc:docMk/>
      </pc:docMkLst>
      <pc:sldChg chg="modSp mod">
        <pc:chgData name="Hurdiss, D.L. (Daniel)" userId="8a0e3a62-3959-46e8-a559-cc9ae60d925e" providerId="ADAL" clId="{1B55D1A8-65D2-454F-A4A4-C1ED8C9436AD}" dt="2023-09-29T12:22:05.662" v="19" actId="20577"/>
        <pc:sldMkLst>
          <pc:docMk/>
          <pc:sldMk cId="2928464174" sldId="267"/>
        </pc:sldMkLst>
        <pc:spChg chg="mod">
          <ac:chgData name="Hurdiss, D.L. (Daniel)" userId="8a0e3a62-3959-46e8-a559-cc9ae60d925e" providerId="ADAL" clId="{1B55D1A8-65D2-454F-A4A4-C1ED8C9436AD}" dt="2023-09-29T12:22:05.662" v="19" actId="20577"/>
          <ac:spMkLst>
            <pc:docMk/>
            <pc:sldMk cId="2928464174" sldId="267"/>
            <ac:spMk id="3" creationId="{643B3004-7F61-88A4-E70B-FB85CA6AA41C}"/>
          </ac:spMkLst>
        </pc:spChg>
      </pc:sldChg>
      <pc:sldChg chg="modSp mod">
        <pc:chgData name="Hurdiss, D.L. (Daniel)" userId="8a0e3a62-3959-46e8-a559-cc9ae60d925e" providerId="ADAL" clId="{1B55D1A8-65D2-454F-A4A4-C1ED8C9436AD}" dt="2023-09-29T13:42:21.575" v="191" actId="1076"/>
        <pc:sldMkLst>
          <pc:docMk/>
          <pc:sldMk cId="2925337496" sldId="8297"/>
        </pc:sldMkLst>
        <pc:spChg chg="mod">
          <ac:chgData name="Hurdiss, D.L. (Daniel)" userId="8a0e3a62-3959-46e8-a559-cc9ae60d925e" providerId="ADAL" clId="{1B55D1A8-65D2-454F-A4A4-C1ED8C9436AD}" dt="2023-09-29T12:50:24.997" v="75" actId="20577"/>
          <ac:spMkLst>
            <pc:docMk/>
            <pc:sldMk cId="2925337496" sldId="8297"/>
            <ac:spMk id="7" creationId="{AA472D16-7E96-3F32-ECBD-286905814513}"/>
          </ac:spMkLst>
        </pc:spChg>
        <pc:spChg chg="mod">
          <ac:chgData name="Hurdiss, D.L. (Daniel)" userId="8a0e3a62-3959-46e8-a559-cc9ae60d925e" providerId="ADAL" clId="{1B55D1A8-65D2-454F-A4A4-C1ED8C9436AD}" dt="2023-09-29T13:42:21.575" v="191" actId="1076"/>
          <ac:spMkLst>
            <pc:docMk/>
            <pc:sldMk cId="2925337496" sldId="8297"/>
            <ac:spMk id="11" creationId="{F475DC36-AD87-066C-0055-571B458EA131}"/>
          </ac:spMkLst>
        </pc:spChg>
        <pc:spChg chg="mod">
          <ac:chgData name="Hurdiss, D.L. (Daniel)" userId="8a0e3a62-3959-46e8-a559-cc9ae60d925e" providerId="ADAL" clId="{1B55D1A8-65D2-454F-A4A4-C1ED8C9436AD}" dt="2023-09-29T13:42:11.213" v="189" actId="1076"/>
          <ac:spMkLst>
            <pc:docMk/>
            <pc:sldMk cId="2925337496" sldId="8297"/>
            <ac:spMk id="63" creationId="{609A1D21-531D-8DA3-6686-694CC8487D12}"/>
          </ac:spMkLst>
        </pc:spChg>
        <pc:grpChg chg="mod">
          <ac:chgData name="Hurdiss, D.L. (Daniel)" userId="8a0e3a62-3959-46e8-a559-cc9ae60d925e" providerId="ADAL" clId="{1B55D1A8-65D2-454F-A4A4-C1ED8C9436AD}" dt="2023-09-29T13:41:59.488" v="187" actId="1076"/>
          <ac:grpSpMkLst>
            <pc:docMk/>
            <pc:sldMk cId="2925337496" sldId="8297"/>
            <ac:grpSpMk id="46" creationId="{04008753-B484-2924-3889-4AEDF9519548}"/>
          </ac:grpSpMkLst>
        </pc:grpChg>
        <pc:grpChg chg="mod">
          <ac:chgData name="Hurdiss, D.L. (Daniel)" userId="8a0e3a62-3959-46e8-a559-cc9ae60d925e" providerId="ADAL" clId="{1B55D1A8-65D2-454F-A4A4-C1ED8C9436AD}" dt="2023-09-29T13:41:59.488" v="187" actId="1076"/>
          <ac:grpSpMkLst>
            <pc:docMk/>
            <pc:sldMk cId="2925337496" sldId="8297"/>
            <ac:grpSpMk id="47" creationId="{20E75B38-49F3-A5F8-EE07-6782B8302CB2}"/>
          </ac:grpSpMkLst>
        </pc:grpChg>
        <pc:grpChg chg="mod">
          <ac:chgData name="Hurdiss, D.L. (Daniel)" userId="8a0e3a62-3959-46e8-a559-cc9ae60d925e" providerId="ADAL" clId="{1B55D1A8-65D2-454F-A4A4-C1ED8C9436AD}" dt="2023-09-29T13:41:59.488" v="187" actId="1076"/>
          <ac:grpSpMkLst>
            <pc:docMk/>
            <pc:sldMk cId="2925337496" sldId="8297"/>
            <ac:grpSpMk id="48" creationId="{F5E2828D-59E2-DBAF-E074-D5A99375D2D3}"/>
          </ac:grpSpMkLst>
        </pc:grpChg>
        <pc:picChg chg="mod">
          <ac:chgData name="Hurdiss, D.L. (Daniel)" userId="8a0e3a62-3959-46e8-a559-cc9ae60d925e" providerId="ADAL" clId="{1B55D1A8-65D2-454F-A4A4-C1ED8C9436AD}" dt="2023-09-29T13:42:17.215" v="190" actId="167"/>
          <ac:picMkLst>
            <pc:docMk/>
            <pc:sldMk cId="2925337496" sldId="8297"/>
            <ac:picMk id="9" creationId="{615B746C-8A5F-7CFB-410D-8E1ECDDF00E2}"/>
          </ac:picMkLst>
        </pc:picChg>
      </pc:sldChg>
      <pc:sldChg chg="addSp delSp modSp mod ord">
        <pc:chgData name="Hurdiss, D.L. (Daniel)" userId="8a0e3a62-3959-46e8-a559-cc9ae60d925e" providerId="ADAL" clId="{1B55D1A8-65D2-454F-A4A4-C1ED8C9436AD}" dt="2023-09-29T13:18:05.855" v="152" actId="20577"/>
        <pc:sldMkLst>
          <pc:docMk/>
          <pc:sldMk cId="2680295032" sldId="8299"/>
        </pc:sldMkLst>
        <pc:spChg chg="mod">
          <ac:chgData name="Hurdiss, D.L. (Daniel)" userId="8a0e3a62-3959-46e8-a559-cc9ae60d925e" providerId="ADAL" clId="{1B55D1A8-65D2-454F-A4A4-C1ED8C9436AD}" dt="2023-09-29T12:11:07.228" v="15" actId="20577"/>
          <ac:spMkLst>
            <pc:docMk/>
            <pc:sldMk cId="2680295032" sldId="8299"/>
            <ac:spMk id="2" creationId="{C6780C9D-1209-04D3-0413-83BD50F344DA}"/>
          </ac:spMkLst>
        </pc:spChg>
        <pc:spChg chg="add mod">
          <ac:chgData name="Hurdiss, D.L. (Daniel)" userId="8a0e3a62-3959-46e8-a559-cc9ae60d925e" providerId="ADAL" clId="{1B55D1A8-65D2-454F-A4A4-C1ED8C9436AD}" dt="2023-09-29T13:05:05.923" v="98" actId="1076"/>
          <ac:spMkLst>
            <pc:docMk/>
            <pc:sldMk cId="2680295032" sldId="8299"/>
            <ac:spMk id="3" creationId="{8E3E9C85-5614-8B4E-C473-18F4F599DADE}"/>
          </ac:spMkLst>
        </pc:spChg>
        <pc:spChg chg="add mod">
          <ac:chgData name="Hurdiss, D.L. (Daniel)" userId="8a0e3a62-3959-46e8-a559-cc9ae60d925e" providerId="ADAL" clId="{1B55D1A8-65D2-454F-A4A4-C1ED8C9436AD}" dt="2023-09-29T13:09:01.997" v="115" actId="1076"/>
          <ac:spMkLst>
            <pc:docMk/>
            <pc:sldMk cId="2680295032" sldId="8299"/>
            <ac:spMk id="4" creationId="{3E539C9F-0874-01E6-DF28-8421E5243DFB}"/>
          </ac:spMkLst>
        </pc:spChg>
        <pc:spChg chg="add del mod">
          <ac:chgData name="Hurdiss, D.L. (Daniel)" userId="8a0e3a62-3959-46e8-a559-cc9ae60d925e" providerId="ADAL" clId="{1B55D1A8-65D2-454F-A4A4-C1ED8C9436AD}" dt="2023-09-29T13:05:39.115" v="101"/>
          <ac:spMkLst>
            <pc:docMk/>
            <pc:sldMk cId="2680295032" sldId="8299"/>
            <ac:spMk id="6" creationId="{DB6F3E58-81F7-A1C2-FCC2-AACD76C7FBFA}"/>
          </ac:spMkLst>
        </pc:spChg>
        <pc:spChg chg="add del mod">
          <ac:chgData name="Hurdiss, D.L. (Daniel)" userId="8a0e3a62-3959-46e8-a559-cc9ae60d925e" providerId="ADAL" clId="{1B55D1A8-65D2-454F-A4A4-C1ED8C9436AD}" dt="2023-09-29T13:05:39.115" v="101"/>
          <ac:spMkLst>
            <pc:docMk/>
            <pc:sldMk cId="2680295032" sldId="8299"/>
            <ac:spMk id="8" creationId="{2C2B34D3-90A0-1861-76D2-19A6CAFC192B}"/>
          </ac:spMkLst>
        </pc:spChg>
        <pc:spChg chg="add mod">
          <ac:chgData name="Hurdiss, D.L. (Daniel)" userId="8a0e3a62-3959-46e8-a559-cc9ae60d925e" providerId="ADAL" clId="{1B55D1A8-65D2-454F-A4A4-C1ED8C9436AD}" dt="2023-09-29T13:18:03.940" v="151" actId="20577"/>
          <ac:spMkLst>
            <pc:docMk/>
            <pc:sldMk cId="2680295032" sldId="8299"/>
            <ac:spMk id="14" creationId="{5062F21C-E33E-69F8-9129-2E46B70807FB}"/>
          </ac:spMkLst>
        </pc:spChg>
        <pc:spChg chg="add mod">
          <ac:chgData name="Hurdiss, D.L. (Daniel)" userId="8a0e3a62-3959-46e8-a559-cc9ae60d925e" providerId="ADAL" clId="{1B55D1A8-65D2-454F-A4A4-C1ED8C9436AD}" dt="2023-09-29T13:18:05.855" v="152" actId="20577"/>
          <ac:spMkLst>
            <pc:docMk/>
            <pc:sldMk cId="2680295032" sldId="8299"/>
            <ac:spMk id="16" creationId="{B8D1FA91-F929-6B7B-ACC1-AC183D2BD192}"/>
          </ac:spMkLst>
        </pc:spChg>
        <pc:picChg chg="del mod">
          <ac:chgData name="Hurdiss, D.L. (Daniel)" userId="8a0e3a62-3959-46e8-a559-cc9ae60d925e" providerId="ADAL" clId="{1B55D1A8-65D2-454F-A4A4-C1ED8C9436AD}" dt="2023-09-29T13:05:43.020" v="102" actId="478"/>
          <ac:picMkLst>
            <pc:docMk/>
            <pc:sldMk cId="2680295032" sldId="8299"/>
            <ac:picMk id="5" creationId="{763B9139-D142-3033-7D98-D14E4C040270}"/>
          </ac:picMkLst>
        </pc:picChg>
        <pc:picChg chg="mod">
          <ac:chgData name="Hurdiss, D.L. (Daniel)" userId="8a0e3a62-3959-46e8-a559-cc9ae60d925e" providerId="ADAL" clId="{1B55D1A8-65D2-454F-A4A4-C1ED8C9436AD}" dt="2023-09-29T13:03:49.641" v="83" actId="1076"/>
          <ac:picMkLst>
            <pc:docMk/>
            <pc:sldMk cId="2680295032" sldId="8299"/>
            <ac:picMk id="7" creationId="{8784CE10-0375-7DF0-CC42-0A58DF6009F1}"/>
          </ac:picMkLst>
        </pc:picChg>
        <pc:picChg chg="del mod">
          <ac:chgData name="Hurdiss, D.L. (Daniel)" userId="8a0e3a62-3959-46e8-a559-cc9ae60d925e" providerId="ADAL" clId="{1B55D1A8-65D2-454F-A4A4-C1ED8C9436AD}" dt="2023-09-29T13:06:08.042" v="104" actId="478"/>
          <ac:picMkLst>
            <pc:docMk/>
            <pc:sldMk cId="2680295032" sldId="8299"/>
            <ac:picMk id="9" creationId="{783E464A-A9BD-3BAF-0C1C-64D4077BB3F2}"/>
          </ac:picMkLst>
        </pc:picChg>
        <pc:picChg chg="add mod modCrop">
          <ac:chgData name="Hurdiss, D.L. (Daniel)" userId="8a0e3a62-3959-46e8-a559-cc9ae60d925e" providerId="ADAL" clId="{1B55D1A8-65D2-454F-A4A4-C1ED8C9436AD}" dt="2023-09-29T13:09:57.998" v="124" actId="1076"/>
          <ac:picMkLst>
            <pc:docMk/>
            <pc:sldMk cId="2680295032" sldId="8299"/>
            <ac:picMk id="10" creationId="{D9CED888-08B7-F674-2C09-462790590996}"/>
          </ac:picMkLst>
        </pc:picChg>
        <pc:picChg chg="mod">
          <ac:chgData name="Hurdiss, D.L. (Daniel)" userId="8a0e3a62-3959-46e8-a559-cc9ae60d925e" providerId="ADAL" clId="{1B55D1A8-65D2-454F-A4A4-C1ED8C9436AD}" dt="2023-09-29T13:09:01.997" v="115" actId="1076"/>
          <ac:picMkLst>
            <pc:docMk/>
            <pc:sldMk cId="2680295032" sldId="8299"/>
            <ac:picMk id="11" creationId="{DF2709A2-9CF1-5010-EF20-D809E56292E2}"/>
          </ac:picMkLst>
        </pc:picChg>
        <pc:picChg chg="add mod">
          <ac:chgData name="Hurdiss, D.L. (Daniel)" userId="8a0e3a62-3959-46e8-a559-cc9ae60d925e" providerId="ADAL" clId="{1B55D1A8-65D2-454F-A4A4-C1ED8C9436AD}" dt="2023-09-29T13:10:17.893" v="127" actId="1076"/>
          <ac:picMkLst>
            <pc:docMk/>
            <pc:sldMk cId="2680295032" sldId="8299"/>
            <ac:picMk id="12" creationId="{BF16DF7E-D96B-B91F-E1E6-DF84E97293F6}"/>
          </ac:picMkLst>
        </pc:picChg>
        <pc:picChg chg="del mod">
          <ac:chgData name="Hurdiss, D.L. (Daniel)" userId="8a0e3a62-3959-46e8-a559-cc9ae60d925e" providerId="ADAL" clId="{1B55D1A8-65D2-454F-A4A4-C1ED8C9436AD}" dt="2023-09-29T13:05:43.020" v="102" actId="478"/>
          <ac:picMkLst>
            <pc:docMk/>
            <pc:sldMk cId="2680295032" sldId="8299"/>
            <ac:picMk id="13" creationId="{34A76E33-B4A6-1F10-3F24-47419AF96452}"/>
          </ac:picMkLst>
        </pc:picChg>
        <pc:picChg chg="mod modCrop">
          <ac:chgData name="Hurdiss, D.L. (Daniel)" userId="8a0e3a62-3959-46e8-a559-cc9ae60d925e" providerId="ADAL" clId="{1B55D1A8-65D2-454F-A4A4-C1ED8C9436AD}" dt="2023-09-29T13:10:20.650" v="134" actId="1035"/>
          <ac:picMkLst>
            <pc:docMk/>
            <pc:sldMk cId="2680295032" sldId="8299"/>
            <ac:picMk id="15" creationId="{5BB0A58F-953C-47BD-4531-E134C772A3D3}"/>
          </ac:picMkLst>
        </pc:picChg>
        <pc:picChg chg="mod modCrop">
          <ac:chgData name="Hurdiss, D.L. (Daniel)" userId="8a0e3a62-3959-46e8-a559-cc9ae60d925e" providerId="ADAL" clId="{1B55D1A8-65D2-454F-A4A4-C1ED8C9436AD}" dt="2023-09-29T13:10:22.065" v="140" actId="1035"/>
          <ac:picMkLst>
            <pc:docMk/>
            <pc:sldMk cId="2680295032" sldId="8299"/>
            <ac:picMk id="17" creationId="{13817532-43CF-6FC1-F713-8684947CE6DE}"/>
          </ac:picMkLst>
        </pc:picChg>
        <pc:picChg chg="del mod">
          <ac:chgData name="Hurdiss, D.L. (Daniel)" userId="8a0e3a62-3959-46e8-a559-cc9ae60d925e" providerId="ADAL" clId="{1B55D1A8-65D2-454F-A4A4-C1ED8C9436AD}" dt="2023-09-29T13:08:42.208" v="108" actId="478"/>
          <ac:picMkLst>
            <pc:docMk/>
            <pc:sldMk cId="2680295032" sldId="8299"/>
            <ac:picMk id="21" creationId="{9FB2DA04-412A-960C-DC7D-00AE4EDCC83C}"/>
          </ac:picMkLst>
        </pc:picChg>
      </pc:sldChg>
      <pc:sldChg chg="delSp mod">
        <pc:chgData name="Hurdiss, D.L. (Daniel)" userId="8a0e3a62-3959-46e8-a559-cc9ae60d925e" providerId="ADAL" clId="{1B55D1A8-65D2-454F-A4A4-C1ED8C9436AD}" dt="2023-09-29T11:36:23.261" v="0" actId="478"/>
        <pc:sldMkLst>
          <pc:docMk/>
          <pc:sldMk cId="3092257423" sldId="8300"/>
        </pc:sldMkLst>
        <pc:spChg chg="del">
          <ac:chgData name="Hurdiss, D.L. (Daniel)" userId="8a0e3a62-3959-46e8-a559-cc9ae60d925e" providerId="ADAL" clId="{1B55D1A8-65D2-454F-A4A4-C1ED8C9436AD}" dt="2023-09-29T11:36:23.261" v="0" actId="478"/>
          <ac:spMkLst>
            <pc:docMk/>
            <pc:sldMk cId="3092257423" sldId="8300"/>
            <ac:spMk id="132" creationId="{C5B29204-2077-689A-1B2E-5D56537FE478}"/>
          </ac:spMkLst>
        </pc:spChg>
      </pc:sldChg>
      <pc:sldChg chg="addSp delSp modSp mod ord">
        <pc:chgData name="Hurdiss, D.L. (Daniel)" userId="8a0e3a62-3959-46e8-a559-cc9ae60d925e" providerId="ADAL" clId="{1B55D1A8-65D2-454F-A4A4-C1ED8C9436AD}" dt="2023-09-29T13:18:39.632" v="184" actId="1076"/>
        <pc:sldMkLst>
          <pc:docMk/>
          <pc:sldMk cId="3318416555" sldId="8302"/>
        </pc:sldMkLst>
        <pc:spChg chg="add mod">
          <ac:chgData name="Hurdiss, D.L. (Daniel)" userId="8a0e3a62-3959-46e8-a559-cc9ae60d925e" providerId="ADAL" clId="{1B55D1A8-65D2-454F-A4A4-C1ED8C9436AD}" dt="2023-09-29T12:49:19.234" v="72" actId="20577"/>
          <ac:spMkLst>
            <pc:docMk/>
            <pc:sldMk cId="3318416555" sldId="8302"/>
            <ac:spMk id="2" creationId="{34B7A16B-5CEB-54A3-7688-2A0571EB2B11}"/>
          </ac:spMkLst>
        </pc:spChg>
        <pc:spChg chg="add mod">
          <ac:chgData name="Hurdiss, D.L. (Daniel)" userId="8a0e3a62-3959-46e8-a559-cc9ae60d925e" providerId="ADAL" clId="{1B55D1A8-65D2-454F-A4A4-C1ED8C9436AD}" dt="2023-09-29T13:18:16.208" v="153"/>
          <ac:spMkLst>
            <pc:docMk/>
            <pc:sldMk cId="3318416555" sldId="8302"/>
            <ac:spMk id="3" creationId="{5A213168-0679-CE24-D535-267936AF14D3}"/>
          </ac:spMkLst>
        </pc:spChg>
        <pc:spChg chg="add mod">
          <ac:chgData name="Hurdiss, D.L. (Daniel)" userId="8a0e3a62-3959-46e8-a559-cc9ae60d925e" providerId="ADAL" clId="{1B55D1A8-65D2-454F-A4A4-C1ED8C9436AD}" dt="2023-09-29T13:18:16.208" v="153"/>
          <ac:spMkLst>
            <pc:docMk/>
            <pc:sldMk cId="3318416555" sldId="8302"/>
            <ac:spMk id="4" creationId="{AB44AA7B-F3BE-CC40-AE48-1D5A9F262C3C}"/>
          </ac:spMkLst>
        </pc:spChg>
        <pc:spChg chg="add mod">
          <ac:chgData name="Hurdiss, D.L. (Daniel)" userId="8a0e3a62-3959-46e8-a559-cc9ae60d925e" providerId="ADAL" clId="{1B55D1A8-65D2-454F-A4A4-C1ED8C9436AD}" dt="2023-09-29T13:18:29.611" v="182" actId="1036"/>
          <ac:spMkLst>
            <pc:docMk/>
            <pc:sldMk cId="3318416555" sldId="8302"/>
            <ac:spMk id="5" creationId="{5F7ACEE1-528B-1A93-F992-4F23C4BC74F2}"/>
          </ac:spMkLst>
        </pc:spChg>
        <pc:spChg chg="add mod">
          <ac:chgData name="Hurdiss, D.L. (Daniel)" userId="8a0e3a62-3959-46e8-a559-cc9ae60d925e" providerId="ADAL" clId="{1B55D1A8-65D2-454F-A4A4-C1ED8C9436AD}" dt="2023-09-29T13:18:29.611" v="182" actId="1036"/>
          <ac:spMkLst>
            <pc:docMk/>
            <pc:sldMk cId="3318416555" sldId="8302"/>
            <ac:spMk id="7" creationId="{FFB78BBF-DF56-1212-5A5F-4D70EFE3C93A}"/>
          </ac:spMkLst>
        </pc:spChg>
        <pc:picChg chg="mod">
          <ac:chgData name="Hurdiss, D.L. (Daniel)" userId="8a0e3a62-3959-46e8-a559-cc9ae60d925e" providerId="ADAL" clId="{1B55D1A8-65D2-454F-A4A4-C1ED8C9436AD}" dt="2023-09-29T13:18:39.632" v="184" actId="1076"/>
          <ac:picMkLst>
            <pc:docMk/>
            <pc:sldMk cId="3318416555" sldId="8302"/>
            <ac:picMk id="6" creationId="{E252C82C-A289-49EF-18B6-9C2CAC133773}"/>
          </ac:picMkLst>
        </pc:picChg>
        <pc:picChg chg="del">
          <ac:chgData name="Hurdiss, D.L. (Daniel)" userId="8a0e3a62-3959-46e8-a559-cc9ae60d925e" providerId="ADAL" clId="{1B55D1A8-65D2-454F-A4A4-C1ED8C9436AD}" dt="2023-09-29T13:17:15.941" v="144" actId="478"/>
          <ac:picMkLst>
            <pc:docMk/>
            <pc:sldMk cId="3318416555" sldId="8302"/>
            <ac:picMk id="10" creationId="{7F66F36A-9F13-0097-C173-8D31DD03C673}"/>
          </ac:picMkLst>
        </pc:picChg>
        <pc:picChg chg="mod">
          <ac:chgData name="Hurdiss, D.L. (Daniel)" userId="8a0e3a62-3959-46e8-a559-cc9ae60d925e" providerId="ADAL" clId="{1B55D1A8-65D2-454F-A4A4-C1ED8C9436AD}" dt="2023-09-29T13:18:35.032" v="183" actId="1076"/>
          <ac:picMkLst>
            <pc:docMk/>
            <pc:sldMk cId="3318416555" sldId="8302"/>
            <ac:picMk id="14" creationId="{E383D0EF-A731-5538-F8A1-BD9F5C8EA99E}"/>
          </ac:picMkLst>
        </pc:picChg>
        <pc:picChg chg="del">
          <ac:chgData name="Hurdiss, D.L. (Daniel)" userId="8a0e3a62-3959-46e8-a559-cc9ae60d925e" providerId="ADAL" clId="{1B55D1A8-65D2-454F-A4A4-C1ED8C9436AD}" dt="2023-09-29T13:17:15.187" v="143" actId="478"/>
          <ac:picMkLst>
            <pc:docMk/>
            <pc:sldMk cId="3318416555" sldId="8302"/>
            <ac:picMk id="18" creationId="{8076DB76-C933-D2C7-84BE-048642472D16}"/>
          </ac:picMkLst>
        </pc:picChg>
        <pc:picChg chg="del">
          <ac:chgData name="Hurdiss, D.L. (Daniel)" userId="8a0e3a62-3959-46e8-a559-cc9ae60d925e" providerId="ADAL" clId="{1B55D1A8-65D2-454F-A4A4-C1ED8C9436AD}" dt="2023-09-29T13:17:38.541" v="148" actId="478"/>
          <ac:picMkLst>
            <pc:docMk/>
            <pc:sldMk cId="3318416555" sldId="8302"/>
            <ac:picMk id="23" creationId="{133BD685-A29E-A2A6-18E2-580B8DD02937}"/>
          </ac:picMkLst>
        </pc:picChg>
        <pc:picChg chg="mod">
          <ac:chgData name="Hurdiss, D.L. (Daniel)" userId="8a0e3a62-3959-46e8-a559-cc9ae60d925e" providerId="ADAL" clId="{1B55D1A8-65D2-454F-A4A4-C1ED8C9436AD}" dt="2023-09-29T13:18:23.009" v="168" actId="1036"/>
          <ac:picMkLst>
            <pc:docMk/>
            <pc:sldMk cId="3318416555" sldId="8302"/>
            <ac:picMk id="25" creationId="{4B040F44-E838-BCBB-4420-49C41574A6DC}"/>
          </ac:picMkLst>
        </pc:picChg>
        <pc:picChg chg="del">
          <ac:chgData name="Hurdiss, D.L. (Daniel)" userId="8a0e3a62-3959-46e8-a559-cc9ae60d925e" providerId="ADAL" clId="{1B55D1A8-65D2-454F-A4A4-C1ED8C9436AD}" dt="2023-09-29T13:17:13.843" v="141" actId="478"/>
          <ac:picMkLst>
            <pc:docMk/>
            <pc:sldMk cId="3318416555" sldId="8302"/>
            <ac:picMk id="27" creationId="{29258EEA-8A73-93F2-B535-2DC129272B6F}"/>
          </ac:picMkLst>
        </pc:picChg>
        <pc:picChg chg="del">
          <ac:chgData name="Hurdiss, D.L. (Daniel)" userId="8a0e3a62-3959-46e8-a559-cc9ae60d925e" providerId="ADAL" clId="{1B55D1A8-65D2-454F-A4A4-C1ED8C9436AD}" dt="2023-09-29T13:17:14.513" v="142" actId="478"/>
          <ac:picMkLst>
            <pc:docMk/>
            <pc:sldMk cId="3318416555" sldId="8302"/>
            <ac:picMk id="28" creationId="{7136A3B6-F748-D467-57F1-C29F87D0B575}"/>
          </ac:picMkLst>
        </pc:picChg>
        <pc:picChg chg="del">
          <ac:chgData name="Hurdiss, D.L. (Daniel)" userId="8a0e3a62-3959-46e8-a559-cc9ae60d925e" providerId="ADAL" clId="{1B55D1A8-65D2-454F-A4A4-C1ED8C9436AD}" dt="2023-09-29T13:17:16.852" v="145" actId="478"/>
          <ac:picMkLst>
            <pc:docMk/>
            <pc:sldMk cId="3318416555" sldId="8302"/>
            <ac:picMk id="30" creationId="{EC43D71D-6130-1CEE-2479-56FF7DC13734}"/>
          </ac:picMkLst>
        </pc:picChg>
        <pc:picChg chg="del">
          <ac:chgData name="Hurdiss, D.L. (Daniel)" userId="8a0e3a62-3959-46e8-a559-cc9ae60d925e" providerId="ADAL" clId="{1B55D1A8-65D2-454F-A4A4-C1ED8C9436AD}" dt="2023-09-29T13:17:38.541" v="148" actId="478"/>
          <ac:picMkLst>
            <pc:docMk/>
            <pc:sldMk cId="3318416555" sldId="8302"/>
            <ac:picMk id="34" creationId="{BBC81260-2841-F231-CA64-4705546BFBC5}"/>
          </ac:picMkLst>
        </pc:picChg>
        <pc:picChg chg="mod">
          <ac:chgData name="Hurdiss, D.L. (Daniel)" userId="8a0e3a62-3959-46e8-a559-cc9ae60d925e" providerId="ADAL" clId="{1B55D1A8-65D2-454F-A4A4-C1ED8C9436AD}" dt="2023-09-29T13:18:23.009" v="168" actId="1036"/>
          <ac:picMkLst>
            <pc:docMk/>
            <pc:sldMk cId="3318416555" sldId="8302"/>
            <ac:picMk id="38" creationId="{5BCECAD3-536C-3FCD-4F64-DA3C81408E1E}"/>
          </ac:picMkLst>
        </pc:picChg>
      </pc:sldChg>
      <pc:sldChg chg="addSp modSp mod ord">
        <pc:chgData name="Hurdiss, D.L. (Daniel)" userId="8a0e3a62-3959-46e8-a559-cc9ae60d925e" providerId="ADAL" clId="{1B55D1A8-65D2-454F-A4A4-C1ED8C9436AD}" dt="2023-09-29T12:48:52.098" v="67" actId="20577"/>
        <pc:sldMkLst>
          <pc:docMk/>
          <pc:sldMk cId="3925071969" sldId="8303"/>
        </pc:sldMkLst>
        <pc:spChg chg="add mod">
          <ac:chgData name="Hurdiss, D.L. (Daniel)" userId="8a0e3a62-3959-46e8-a559-cc9ae60d925e" providerId="ADAL" clId="{1B55D1A8-65D2-454F-A4A4-C1ED8C9436AD}" dt="2023-09-29T12:48:52.098" v="67" actId="20577"/>
          <ac:spMkLst>
            <pc:docMk/>
            <pc:sldMk cId="3925071969" sldId="8303"/>
            <ac:spMk id="6" creationId="{266CB8C8-E8E8-19FC-5610-54FA7406EABD}"/>
          </ac:spMkLst>
        </pc:spChg>
      </pc:sldChg>
      <pc:sldChg chg="modSp mod ord">
        <pc:chgData name="Hurdiss, D.L. (Daniel)" userId="8a0e3a62-3959-46e8-a559-cc9ae60d925e" providerId="ADAL" clId="{1B55D1A8-65D2-454F-A4A4-C1ED8C9436AD}" dt="2023-09-29T12:49:15.118" v="70" actId="20577"/>
        <pc:sldMkLst>
          <pc:docMk/>
          <pc:sldMk cId="2770195837" sldId="8304"/>
        </pc:sldMkLst>
        <pc:spChg chg="mod">
          <ac:chgData name="Hurdiss, D.L. (Daniel)" userId="8a0e3a62-3959-46e8-a559-cc9ae60d925e" providerId="ADAL" clId="{1B55D1A8-65D2-454F-A4A4-C1ED8C9436AD}" dt="2023-09-29T12:49:15.118" v="70" actId="20577"/>
          <ac:spMkLst>
            <pc:docMk/>
            <pc:sldMk cId="2770195837" sldId="8304"/>
            <ac:spMk id="6" creationId="{1B24F800-09E5-D589-6DD4-59D7DA391C0C}"/>
          </ac:spMkLst>
        </pc:spChg>
      </pc:sldChg>
      <pc:sldChg chg="modSp mod">
        <pc:chgData name="Hurdiss, D.L. (Daniel)" userId="8a0e3a62-3959-46e8-a559-cc9ae60d925e" providerId="ADAL" clId="{1B55D1A8-65D2-454F-A4A4-C1ED8C9436AD}" dt="2023-09-29T12:22:00.581" v="17" actId="20577"/>
        <pc:sldMkLst>
          <pc:docMk/>
          <pc:sldMk cId="2086138337" sldId="8317"/>
        </pc:sldMkLst>
        <pc:spChg chg="mod">
          <ac:chgData name="Hurdiss, D.L. (Daniel)" userId="8a0e3a62-3959-46e8-a559-cc9ae60d925e" providerId="ADAL" clId="{1B55D1A8-65D2-454F-A4A4-C1ED8C9436AD}" dt="2023-09-29T12:22:00.581" v="17" actId="20577"/>
          <ac:spMkLst>
            <pc:docMk/>
            <pc:sldMk cId="2086138337" sldId="8317"/>
            <ac:spMk id="2" creationId="{8571AD03-AB7E-E5A9-1C26-C8F3D585FED9}"/>
          </ac:spMkLst>
        </pc:spChg>
      </pc:sldChg>
    </pc:docChg>
  </pc:docChgLst>
  <pc:docChgLst>
    <pc:chgData name="Bosch, B.J. (Berend Jan)" userId="4d95715d-d116-4c77-9bb9-2d2fe2d3e2b3" providerId="ADAL" clId="{BA34FA5B-48D9-7B4B-878C-0FCB589CDF7A}"/>
    <pc:docChg chg="custSel addSld delSld modSld">
      <pc:chgData name="Bosch, B.J. (Berend Jan)" userId="4d95715d-d116-4c77-9bb9-2d2fe2d3e2b3" providerId="ADAL" clId="{BA34FA5B-48D9-7B4B-878C-0FCB589CDF7A}" dt="2023-09-29T08:20:50.707" v="31" actId="2696"/>
      <pc:docMkLst>
        <pc:docMk/>
      </pc:docMkLst>
      <pc:sldChg chg="del">
        <pc:chgData name="Bosch, B.J. (Berend Jan)" userId="4d95715d-d116-4c77-9bb9-2d2fe2d3e2b3" providerId="ADAL" clId="{BA34FA5B-48D9-7B4B-878C-0FCB589CDF7A}" dt="2023-09-29T08:16:24.062" v="5" actId="2696"/>
        <pc:sldMkLst>
          <pc:docMk/>
          <pc:sldMk cId="687415306" sldId="258"/>
        </pc:sldMkLst>
      </pc:sldChg>
      <pc:sldChg chg="add">
        <pc:chgData name="Bosch, B.J. (Berend Jan)" userId="4d95715d-d116-4c77-9bb9-2d2fe2d3e2b3" providerId="ADAL" clId="{BA34FA5B-48D9-7B4B-878C-0FCB589CDF7A}" dt="2023-09-29T08:16:31.238" v="6"/>
        <pc:sldMkLst>
          <pc:docMk/>
          <pc:sldMk cId="1875842901" sldId="258"/>
        </pc:sldMkLst>
      </pc:sldChg>
      <pc:sldChg chg="del">
        <pc:chgData name="Bosch, B.J. (Berend Jan)" userId="4d95715d-d116-4c77-9bb9-2d2fe2d3e2b3" providerId="ADAL" clId="{BA34FA5B-48D9-7B4B-878C-0FCB589CDF7A}" dt="2023-09-29T08:16:45.313" v="7" actId="2696"/>
        <pc:sldMkLst>
          <pc:docMk/>
          <pc:sldMk cId="3641572319" sldId="259"/>
        </pc:sldMkLst>
      </pc:sldChg>
      <pc:sldChg chg="add">
        <pc:chgData name="Bosch, B.J. (Berend Jan)" userId="4d95715d-d116-4c77-9bb9-2d2fe2d3e2b3" providerId="ADAL" clId="{BA34FA5B-48D9-7B4B-878C-0FCB589CDF7A}" dt="2023-09-29T08:16:56.539" v="8"/>
        <pc:sldMkLst>
          <pc:docMk/>
          <pc:sldMk cId="4191227101" sldId="259"/>
        </pc:sldMkLst>
      </pc:sldChg>
      <pc:sldChg chg="modSp del mod">
        <pc:chgData name="Bosch, B.J. (Berend Jan)" userId="4d95715d-d116-4c77-9bb9-2d2fe2d3e2b3" providerId="ADAL" clId="{BA34FA5B-48D9-7B4B-878C-0FCB589CDF7A}" dt="2023-09-29T08:17:04.553" v="9" actId="2696"/>
        <pc:sldMkLst>
          <pc:docMk/>
          <pc:sldMk cId="1299613628" sldId="267"/>
        </pc:sldMkLst>
        <pc:spChg chg="mod">
          <ac:chgData name="Bosch, B.J. (Berend Jan)" userId="4d95715d-d116-4c77-9bb9-2d2fe2d3e2b3" providerId="ADAL" clId="{BA34FA5B-48D9-7B4B-878C-0FCB589CDF7A}" dt="2023-09-29T08:16:13.097" v="4" actId="20577"/>
          <ac:spMkLst>
            <pc:docMk/>
            <pc:sldMk cId="1299613628" sldId="267"/>
            <ac:spMk id="3" creationId="{643B3004-7F61-88A4-E70B-FB85CA6AA41C}"/>
          </ac:spMkLst>
        </pc:spChg>
      </pc:sldChg>
      <pc:sldChg chg="add">
        <pc:chgData name="Bosch, B.J. (Berend Jan)" userId="4d95715d-d116-4c77-9bb9-2d2fe2d3e2b3" providerId="ADAL" clId="{BA34FA5B-48D9-7B4B-878C-0FCB589CDF7A}" dt="2023-09-29T08:17:10.387" v="10"/>
        <pc:sldMkLst>
          <pc:docMk/>
          <pc:sldMk cId="2928464174" sldId="267"/>
        </pc:sldMkLst>
      </pc:sldChg>
      <pc:sldChg chg="addSp modSp add mod">
        <pc:chgData name="Bosch, B.J. (Berend Jan)" userId="4d95715d-d116-4c77-9bb9-2d2fe2d3e2b3" providerId="ADAL" clId="{BA34FA5B-48D9-7B4B-878C-0FCB589CDF7A}" dt="2023-09-29T08:18:03.884" v="23" actId="20577"/>
        <pc:sldMkLst>
          <pc:docMk/>
          <pc:sldMk cId="2680295032" sldId="8299"/>
        </pc:sldMkLst>
        <pc:spChg chg="add mod">
          <ac:chgData name="Bosch, B.J. (Berend Jan)" userId="4d95715d-d116-4c77-9bb9-2d2fe2d3e2b3" providerId="ADAL" clId="{BA34FA5B-48D9-7B4B-878C-0FCB589CDF7A}" dt="2023-09-29T08:18:03.884" v="23" actId="20577"/>
          <ac:spMkLst>
            <pc:docMk/>
            <pc:sldMk cId="2680295032" sldId="8299"/>
            <ac:spMk id="2" creationId="{C6780C9D-1209-04D3-0413-83BD50F344DA}"/>
          </ac:spMkLst>
        </pc:spChg>
      </pc:sldChg>
      <pc:sldChg chg="addSp modSp add del mod">
        <pc:chgData name="Bosch, B.J. (Berend Jan)" userId="4d95715d-d116-4c77-9bb9-2d2fe2d3e2b3" providerId="ADAL" clId="{BA34FA5B-48D9-7B4B-878C-0FCB589CDF7A}" dt="2023-09-29T08:20:35.977" v="24" actId="2696"/>
        <pc:sldMkLst>
          <pc:docMk/>
          <pc:sldMk cId="2790170382" sldId="8300"/>
        </pc:sldMkLst>
        <pc:spChg chg="add mod">
          <ac:chgData name="Bosch, B.J. (Berend Jan)" userId="4d95715d-d116-4c77-9bb9-2d2fe2d3e2b3" providerId="ADAL" clId="{BA34FA5B-48D9-7B4B-878C-0FCB589CDF7A}" dt="2023-09-29T08:17:51.742" v="15" actId="20577"/>
          <ac:spMkLst>
            <pc:docMk/>
            <pc:sldMk cId="2790170382" sldId="8300"/>
            <ac:spMk id="4" creationId="{76CE30B6-9935-07BC-F396-F4FFBDB60290}"/>
          </ac:spMkLst>
        </pc:spChg>
      </pc:sldChg>
      <pc:sldChg chg="modSp add mod">
        <pc:chgData name="Bosch, B.J. (Berend Jan)" userId="4d95715d-d116-4c77-9bb9-2d2fe2d3e2b3" providerId="ADAL" clId="{BA34FA5B-48D9-7B4B-878C-0FCB589CDF7A}" dt="2023-09-29T08:20:48.335" v="30" actId="20577"/>
        <pc:sldMkLst>
          <pc:docMk/>
          <pc:sldMk cId="3092257423" sldId="8300"/>
        </pc:sldMkLst>
        <pc:spChg chg="mod">
          <ac:chgData name="Bosch, B.J. (Berend Jan)" userId="4d95715d-d116-4c77-9bb9-2d2fe2d3e2b3" providerId="ADAL" clId="{BA34FA5B-48D9-7B4B-878C-0FCB589CDF7A}" dt="2023-09-29T08:20:48.335" v="30" actId="20577"/>
          <ac:spMkLst>
            <pc:docMk/>
            <pc:sldMk cId="3092257423" sldId="8300"/>
            <ac:spMk id="4" creationId="{76CE30B6-9935-07BC-F396-F4FFBDB60290}"/>
          </ac:spMkLst>
        </pc:spChg>
      </pc:sldChg>
      <pc:sldChg chg="add">
        <pc:chgData name="Bosch, B.J. (Berend Jan)" userId="4d95715d-d116-4c77-9bb9-2d2fe2d3e2b3" providerId="ADAL" clId="{BA34FA5B-48D9-7B4B-878C-0FCB589CDF7A}" dt="2023-09-29T08:16:31.238" v="6"/>
        <pc:sldMkLst>
          <pc:docMk/>
          <pc:sldMk cId="2774591577" sldId="8301"/>
        </pc:sldMkLst>
      </pc:sldChg>
      <pc:sldChg chg="del">
        <pc:chgData name="Bosch, B.J. (Berend Jan)" userId="4d95715d-d116-4c77-9bb9-2d2fe2d3e2b3" providerId="ADAL" clId="{BA34FA5B-48D9-7B4B-878C-0FCB589CDF7A}" dt="2023-09-29T08:16:24.062" v="5" actId="2696"/>
        <pc:sldMkLst>
          <pc:docMk/>
          <pc:sldMk cId="3553493257" sldId="8301"/>
        </pc:sldMkLst>
      </pc:sldChg>
      <pc:sldChg chg="add">
        <pc:chgData name="Bosch, B.J. (Berend Jan)" userId="4d95715d-d116-4c77-9bb9-2d2fe2d3e2b3" providerId="ADAL" clId="{BA34FA5B-48D9-7B4B-878C-0FCB589CDF7A}" dt="2023-09-29T08:11:40.829" v="0"/>
        <pc:sldMkLst>
          <pc:docMk/>
          <pc:sldMk cId="3318416555" sldId="8302"/>
        </pc:sldMkLst>
      </pc:sldChg>
      <pc:sldChg chg="addSp modSp add mod">
        <pc:chgData name="Bosch, B.J. (Berend Jan)" userId="4d95715d-d116-4c77-9bb9-2d2fe2d3e2b3" providerId="ADAL" clId="{BA34FA5B-48D9-7B4B-878C-0FCB589CDF7A}" dt="2023-09-29T08:20:41.542" v="27" actId="20577"/>
        <pc:sldMkLst>
          <pc:docMk/>
          <pc:sldMk cId="3925071969" sldId="8303"/>
        </pc:sldMkLst>
        <pc:spChg chg="add mod">
          <ac:chgData name="Bosch, B.J. (Berend Jan)" userId="4d95715d-d116-4c77-9bb9-2d2fe2d3e2b3" providerId="ADAL" clId="{BA34FA5B-48D9-7B4B-878C-0FCB589CDF7A}" dt="2023-09-29T08:20:41.542" v="27" actId="20577"/>
          <ac:spMkLst>
            <pc:docMk/>
            <pc:sldMk cId="3925071969" sldId="8303"/>
            <ac:spMk id="4" creationId="{6C6C3112-431D-A492-9DA5-A937B8F9A3CB}"/>
          </ac:spMkLst>
        </pc:spChg>
      </pc:sldChg>
      <pc:sldChg chg="addSp modSp add mod">
        <pc:chgData name="Bosch, B.J. (Berend Jan)" userId="4d95715d-d116-4c77-9bb9-2d2fe2d3e2b3" providerId="ADAL" clId="{BA34FA5B-48D9-7B4B-878C-0FCB589CDF7A}" dt="2023-09-29T08:17:44.626" v="12" actId="20577"/>
        <pc:sldMkLst>
          <pc:docMk/>
          <pc:sldMk cId="2770195837" sldId="8304"/>
        </pc:sldMkLst>
        <pc:spChg chg="add mod">
          <ac:chgData name="Bosch, B.J. (Berend Jan)" userId="4d95715d-d116-4c77-9bb9-2d2fe2d3e2b3" providerId="ADAL" clId="{BA34FA5B-48D9-7B4B-878C-0FCB589CDF7A}" dt="2023-09-29T08:17:44.626" v="12" actId="20577"/>
          <ac:spMkLst>
            <pc:docMk/>
            <pc:sldMk cId="2770195837" sldId="8304"/>
            <ac:spMk id="6" creationId="{1B24F800-09E5-D589-6DD4-59D7DA391C0C}"/>
          </ac:spMkLst>
        </pc:spChg>
      </pc:sldChg>
      <pc:sldChg chg="delSp mod">
        <pc:chgData name="Bosch, B.J. (Berend Jan)" userId="4d95715d-d116-4c77-9bb9-2d2fe2d3e2b3" providerId="ADAL" clId="{BA34FA5B-48D9-7B4B-878C-0FCB589CDF7A}" dt="2023-09-29T08:14:28.250" v="2" actId="478"/>
        <pc:sldMkLst>
          <pc:docMk/>
          <pc:sldMk cId="3110603535" sldId="8310"/>
        </pc:sldMkLst>
        <pc:picChg chg="del">
          <ac:chgData name="Bosch, B.J. (Berend Jan)" userId="4d95715d-d116-4c77-9bb9-2d2fe2d3e2b3" providerId="ADAL" clId="{BA34FA5B-48D9-7B4B-878C-0FCB589CDF7A}" dt="2023-09-29T08:14:28.250" v="2" actId="478"/>
          <ac:picMkLst>
            <pc:docMk/>
            <pc:sldMk cId="3110603535" sldId="8310"/>
            <ac:picMk id="9" creationId="{B2C9F4D9-9BF1-8943-D0C1-300DA219AE66}"/>
          </ac:picMkLst>
        </pc:picChg>
        <pc:picChg chg="del">
          <ac:chgData name="Bosch, B.J. (Berend Jan)" userId="4d95715d-d116-4c77-9bb9-2d2fe2d3e2b3" providerId="ADAL" clId="{BA34FA5B-48D9-7B4B-878C-0FCB589CDF7A}" dt="2023-09-29T08:14:28.250" v="2" actId="478"/>
          <ac:picMkLst>
            <pc:docMk/>
            <pc:sldMk cId="3110603535" sldId="8310"/>
            <ac:picMk id="11" creationId="{552F4996-723C-E5C6-1358-E7446C3A01D9}"/>
          </ac:picMkLst>
        </pc:picChg>
        <pc:picChg chg="del">
          <ac:chgData name="Bosch, B.J. (Berend Jan)" userId="4d95715d-d116-4c77-9bb9-2d2fe2d3e2b3" providerId="ADAL" clId="{BA34FA5B-48D9-7B4B-878C-0FCB589CDF7A}" dt="2023-09-29T08:14:28.250" v="2" actId="478"/>
          <ac:picMkLst>
            <pc:docMk/>
            <pc:sldMk cId="3110603535" sldId="8310"/>
            <ac:picMk id="43" creationId="{0426EB36-D37E-A2E4-2074-B09AE2CA66EB}"/>
          </ac:picMkLst>
        </pc:picChg>
        <pc:picChg chg="del">
          <ac:chgData name="Bosch, B.J. (Berend Jan)" userId="4d95715d-d116-4c77-9bb9-2d2fe2d3e2b3" providerId="ADAL" clId="{BA34FA5B-48D9-7B4B-878C-0FCB589CDF7A}" dt="2023-09-29T08:14:28.250" v="2" actId="478"/>
          <ac:picMkLst>
            <pc:docMk/>
            <pc:sldMk cId="3110603535" sldId="8310"/>
            <ac:picMk id="75" creationId="{48388CF4-F3FF-0382-3091-E997E9FB5832}"/>
          </ac:picMkLst>
        </pc:picChg>
      </pc:sldChg>
      <pc:sldChg chg="add">
        <pc:chgData name="Bosch, B.J. (Berend Jan)" userId="4d95715d-d116-4c77-9bb9-2d2fe2d3e2b3" providerId="ADAL" clId="{BA34FA5B-48D9-7B4B-878C-0FCB589CDF7A}" dt="2023-09-29T08:17:10.387" v="10"/>
        <pc:sldMkLst>
          <pc:docMk/>
          <pc:sldMk cId="2086138337" sldId="8317"/>
        </pc:sldMkLst>
      </pc:sldChg>
      <pc:sldChg chg="del">
        <pc:chgData name="Bosch, B.J. (Berend Jan)" userId="4d95715d-d116-4c77-9bb9-2d2fe2d3e2b3" providerId="ADAL" clId="{BA34FA5B-48D9-7B4B-878C-0FCB589CDF7A}" dt="2023-09-29T08:17:04.553" v="9" actId="2696"/>
        <pc:sldMkLst>
          <pc:docMk/>
          <pc:sldMk cId="3692905229" sldId="8317"/>
        </pc:sldMkLst>
      </pc:sldChg>
      <pc:sldChg chg="del">
        <pc:chgData name="Bosch, B.J. (Berend Jan)" userId="4d95715d-d116-4c77-9bb9-2d2fe2d3e2b3" providerId="ADAL" clId="{BA34FA5B-48D9-7B4B-878C-0FCB589CDF7A}" dt="2023-09-29T08:17:04.553" v="9" actId="2696"/>
        <pc:sldMkLst>
          <pc:docMk/>
          <pc:sldMk cId="580326597" sldId="8318"/>
        </pc:sldMkLst>
      </pc:sldChg>
      <pc:sldChg chg="add">
        <pc:chgData name="Bosch, B.J. (Berend Jan)" userId="4d95715d-d116-4c77-9bb9-2d2fe2d3e2b3" providerId="ADAL" clId="{BA34FA5B-48D9-7B4B-878C-0FCB589CDF7A}" dt="2023-09-29T08:17:10.387" v="10"/>
        <pc:sldMkLst>
          <pc:docMk/>
          <pc:sldMk cId="3999420952" sldId="8318"/>
        </pc:sldMkLst>
      </pc:sldChg>
      <pc:sldChg chg="del">
        <pc:chgData name="Bosch, B.J. (Berend Jan)" userId="4d95715d-d116-4c77-9bb9-2d2fe2d3e2b3" providerId="ADAL" clId="{BA34FA5B-48D9-7B4B-878C-0FCB589CDF7A}" dt="2023-09-29T08:17:04.553" v="9" actId="2696"/>
        <pc:sldMkLst>
          <pc:docMk/>
          <pc:sldMk cId="2578900852" sldId="8321"/>
        </pc:sldMkLst>
      </pc:sldChg>
      <pc:sldChg chg="add del">
        <pc:chgData name="Bosch, B.J. (Berend Jan)" userId="4d95715d-d116-4c77-9bb9-2d2fe2d3e2b3" providerId="ADAL" clId="{BA34FA5B-48D9-7B4B-878C-0FCB589CDF7A}" dt="2023-09-29T08:20:50.707" v="31" actId="2696"/>
        <pc:sldMkLst>
          <pc:docMk/>
          <pc:sldMk cId="3341560508" sldId="8321"/>
        </pc:sldMkLst>
      </pc:sldChg>
    </pc:docChg>
  </pc:docChgLst>
  <pc:docChgLst>
    <pc:chgData name="Debski Antoniak, O.J. (Oliver)" userId="22bb6242-e59b-450a-9302-913ab38fc0b2" providerId="ADAL" clId="{27B60672-C34C-5F46-9E6D-0D79B8EA55F4}"/>
    <pc:docChg chg="undo custSel addSld modSld sldOrd">
      <pc:chgData name="Debski Antoniak, O.J. (Oliver)" userId="22bb6242-e59b-450a-9302-913ab38fc0b2" providerId="ADAL" clId="{27B60672-C34C-5F46-9E6D-0D79B8EA55F4}" dt="2023-12-05T13:21:01.167" v="2001" actId="20577"/>
      <pc:docMkLst>
        <pc:docMk/>
      </pc:docMkLst>
      <pc:sldChg chg="modSp mod">
        <pc:chgData name="Debski Antoniak, O.J. (Oliver)" userId="22bb6242-e59b-450a-9302-913ab38fc0b2" providerId="ADAL" clId="{27B60672-C34C-5F46-9E6D-0D79B8EA55F4}" dt="2023-11-30T17:50:21.482" v="1863" actId="20577"/>
        <pc:sldMkLst>
          <pc:docMk/>
          <pc:sldMk cId="2925337496" sldId="8297"/>
        </pc:sldMkLst>
        <pc:spChg chg="mod">
          <ac:chgData name="Debski Antoniak, O.J. (Oliver)" userId="22bb6242-e59b-450a-9302-913ab38fc0b2" providerId="ADAL" clId="{27B60672-C34C-5F46-9E6D-0D79B8EA55F4}" dt="2023-11-17T09:16:34.145" v="1051" actId="20577"/>
          <ac:spMkLst>
            <pc:docMk/>
            <pc:sldMk cId="2925337496" sldId="8297"/>
            <ac:spMk id="7" creationId="{AA472D16-7E96-3F32-ECBD-286905814513}"/>
          </ac:spMkLst>
        </pc:spChg>
        <pc:spChg chg="mod">
          <ac:chgData name="Debski Antoniak, O.J. (Oliver)" userId="22bb6242-e59b-450a-9302-913ab38fc0b2" providerId="ADAL" clId="{27B60672-C34C-5F46-9E6D-0D79B8EA55F4}" dt="2023-11-30T17:50:11.754" v="1857" actId="20577"/>
          <ac:spMkLst>
            <pc:docMk/>
            <pc:sldMk cId="2925337496" sldId="8297"/>
            <ac:spMk id="39" creationId="{E19FF54D-B5C1-2B72-AB4C-2F0D7ECE722B}"/>
          </ac:spMkLst>
        </pc:spChg>
        <pc:spChg chg="mod">
          <ac:chgData name="Debski Antoniak, O.J. (Oliver)" userId="22bb6242-e59b-450a-9302-913ab38fc0b2" providerId="ADAL" clId="{27B60672-C34C-5F46-9E6D-0D79B8EA55F4}" dt="2023-11-30T17:50:11.754" v="1857" actId="20577"/>
          <ac:spMkLst>
            <pc:docMk/>
            <pc:sldMk cId="2925337496" sldId="8297"/>
            <ac:spMk id="40" creationId="{6CC78B44-3242-AC2B-D5CF-9D159F03782C}"/>
          </ac:spMkLst>
        </pc:spChg>
        <pc:spChg chg="mod">
          <ac:chgData name="Debski Antoniak, O.J. (Oliver)" userId="22bb6242-e59b-450a-9302-913ab38fc0b2" providerId="ADAL" clId="{27B60672-C34C-5F46-9E6D-0D79B8EA55F4}" dt="2023-11-30T17:50:11.754" v="1857" actId="20577"/>
          <ac:spMkLst>
            <pc:docMk/>
            <pc:sldMk cId="2925337496" sldId="8297"/>
            <ac:spMk id="41" creationId="{343CF599-5598-8B98-18C9-847FE562B926}"/>
          </ac:spMkLst>
        </pc:spChg>
        <pc:spChg chg="mod">
          <ac:chgData name="Debski Antoniak, O.J. (Oliver)" userId="22bb6242-e59b-450a-9302-913ab38fc0b2" providerId="ADAL" clId="{27B60672-C34C-5F46-9E6D-0D79B8EA55F4}" dt="2023-11-30T17:50:16.167" v="1860" actId="20577"/>
          <ac:spMkLst>
            <pc:docMk/>
            <pc:sldMk cId="2925337496" sldId="8297"/>
            <ac:spMk id="42" creationId="{CC3BAA28-DB44-BA07-87D0-6B15A81EC9F2}"/>
          </ac:spMkLst>
        </pc:spChg>
        <pc:spChg chg="mod">
          <ac:chgData name="Debski Antoniak, O.J. (Oliver)" userId="22bb6242-e59b-450a-9302-913ab38fc0b2" providerId="ADAL" clId="{27B60672-C34C-5F46-9E6D-0D79B8EA55F4}" dt="2023-11-30T17:50:16.167" v="1860" actId="20577"/>
          <ac:spMkLst>
            <pc:docMk/>
            <pc:sldMk cId="2925337496" sldId="8297"/>
            <ac:spMk id="43" creationId="{A70D28EF-A380-D22B-BA7F-FE8A3E6678DF}"/>
          </ac:spMkLst>
        </pc:spChg>
        <pc:spChg chg="mod">
          <ac:chgData name="Debski Antoniak, O.J. (Oliver)" userId="22bb6242-e59b-450a-9302-913ab38fc0b2" providerId="ADAL" clId="{27B60672-C34C-5F46-9E6D-0D79B8EA55F4}" dt="2023-11-30T17:50:21.482" v="1863" actId="20577"/>
          <ac:spMkLst>
            <pc:docMk/>
            <pc:sldMk cId="2925337496" sldId="8297"/>
            <ac:spMk id="44" creationId="{11178A5D-3C17-C8C7-2A48-C6E6052723C8}"/>
          </ac:spMkLst>
        </pc:spChg>
        <pc:spChg chg="mod">
          <ac:chgData name="Debski Antoniak, O.J. (Oliver)" userId="22bb6242-e59b-450a-9302-913ab38fc0b2" providerId="ADAL" clId="{27B60672-C34C-5F46-9E6D-0D79B8EA55F4}" dt="2023-11-30T17:50:21.482" v="1863" actId="20577"/>
          <ac:spMkLst>
            <pc:docMk/>
            <pc:sldMk cId="2925337496" sldId="8297"/>
            <ac:spMk id="45" creationId="{7654A9CB-C249-2C3A-64BC-FB1E98F7BAD2}"/>
          </ac:spMkLst>
        </pc:spChg>
        <pc:grpChg chg="mod">
          <ac:chgData name="Debski Antoniak, O.J. (Oliver)" userId="22bb6242-e59b-450a-9302-913ab38fc0b2" providerId="ADAL" clId="{27B60672-C34C-5F46-9E6D-0D79B8EA55F4}" dt="2023-11-30T17:50:16.167" v="1860" actId="20577"/>
          <ac:grpSpMkLst>
            <pc:docMk/>
            <pc:sldMk cId="2925337496" sldId="8297"/>
            <ac:grpSpMk id="6" creationId="{40B72820-ED6D-1AB0-78C1-6D62EDD3BD89}"/>
          </ac:grpSpMkLst>
        </pc:grpChg>
        <pc:grpChg chg="mod">
          <ac:chgData name="Debski Antoniak, O.J. (Oliver)" userId="22bb6242-e59b-450a-9302-913ab38fc0b2" providerId="ADAL" clId="{27B60672-C34C-5F46-9E6D-0D79B8EA55F4}" dt="2023-11-30T17:50:21.482" v="1863" actId="20577"/>
          <ac:grpSpMkLst>
            <pc:docMk/>
            <pc:sldMk cId="2925337496" sldId="8297"/>
            <ac:grpSpMk id="46" creationId="{04008753-B484-2924-3889-4AEDF9519548}"/>
          </ac:grpSpMkLst>
        </pc:grpChg>
        <pc:grpChg chg="mod">
          <ac:chgData name="Debski Antoniak, O.J. (Oliver)" userId="22bb6242-e59b-450a-9302-913ab38fc0b2" providerId="ADAL" clId="{27B60672-C34C-5F46-9E6D-0D79B8EA55F4}" dt="2023-11-30T17:50:16.167" v="1860" actId="20577"/>
          <ac:grpSpMkLst>
            <pc:docMk/>
            <pc:sldMk cId="2925337496" sldId="8297"/>
            <ac:grpSpMk id="47" creationId="{20E75B38-49F3-A5F8-EE07-6782B8302CB2}"/>
          </ac:grpSpMkLst>
        </pc:grpChg>
        <pc:grpChg chg="mod">
          <ac:chgData name="Debski Antoniak, O.J. (Oliver)" userId="22bb6242-e59b-450a-9302-913ab38fc0b2" providerId="ADAL" clId="{27B60672-C34C-5F46-9E6D-0D79B8EA55F4}" dt="2023-11-30T17:50:11.754" v="1857" actId="20577"/>
          <ac:grpSpMkLst>
            <pc:docMk/>
            <pc:sldMk cId="2925337496" sldId="8297"/>
            <ac:grpSpMk id="48" creationId="{F5E2828D-59E2-DBAF-E074-D5A99375D2D3}"/>
          </ac:grpSpMkLst>
        </pc:grpChg>
        <pc:picChg chg="mod">
          <ac:chgData name="Debski Antoniak, O.J. (Oliver)" userId="22bb6242-e59b-450a-9302-913ab38fc0b2" providerId="ADAL" clId="{27B60672-C34C-5F46-9E6D-0D79B8EA55F4}" dt="2023-11-30T17:50:16.167" v="1860" actId="20577"/>
          <ac:picMkLst>
            <pc:docMk/>
            <pc:sldMk cId="2925337496" sldId="8297"/>
            <ac:picMk id="2" creationId="{C0EA2863-A011-958F-2AE8-1EF19E24EDBA}"/>
          </ac:picMkLst>
        </pc:picChg>
        <pc:picChg chg="mod">
          <ac:chgData name="Debski Antoniak, O.J. (Oliver)" userId="22bb6242-e59b-450a-9302-913ab38fc0b2" providerId="ADAL" clId="{27B60672-C34C-5F46-9E6D-0D79B8EA55F4}" dt="2023-11-30T17:50:16.167" v="1860" actId="20577"/>
          <ac:picMkLst>
            <pc:docMk/>
            <pc:sldMk cId="2925337496" sldId="8297"/>
            <ac:picMk id="4" creationId="{F12FF3A0-B5FB-4923-FE7B-F4EF2A563EA7}"/>
          </ac:picMkLst>
        </pc:picChg>
        <pc:picChg chg="mod">
          <ac:chgData name="Debski Antoniak, O.J. (Oliver)" userId="22bb6242-e59b-450a-9302-913ab38fc0b2" providerId="ADAL" clId="{27B60672-C34C-5F46-9E6D-0D79B8EA55F4}" dt="2023-11-30T17:50:16.167" v="1860" actId="20577"/>
          <ac:picMkLst>
            <pc:docMk/>
            <pc:sldMk cId="2925337496" sldId="8297"/>
            <ac:picMk id="5" creationId="{9AB186B6-176B-CA7D-617C-51B85A16F891}"/>
          </ac:picMkLst>
        </pc:picChg>
        <pc:picChg chg="mod">
          <ac:chgData name="Debski Antoniak, O.J. (Oliver)" userId="22bb6242-e59b-450a-9302-913ab38fc0b2" providerId="ADAL" clId="{27B60672-C34C-5F46-9E6D-0D79B8EA55F4}" dt="2023-11-30T17:50:11.754" v="1857" actId="20577"/>
          <ac:picMkLst>
            <pc:docMk/>
            <pc:sldMk cId="2925337496" sldId="8297"/>
            <ac:picMk id="12" creationId="{FFAD3213-0169-F9FC-10D7-506C3EF35EEC}"/>
          </ac:picMkLst>
        </pc:picChg>
        <pc:picChg chg="mod">
          <ac:chgData name="Debski Antoniak, O.J. (Oliver)" userId="22bb6242-e59b-450a-9302-913ab38fc0b2" providerId="ADAL" clId="{27B60672-C34C-5F46-9E6D-0D79B8EA55F4}" dt="2023-11-30T17:50:21.482" v="1863" actId="20577"/>
          <ac:picMkLst>
            <pc:docMk/>
            <pc:sldMk cId="2925337496" sldId="8297"/>
            <ac:picMk id="14" creationId="{7C850CCF-89CF-857D-16B7-16D8C0BE7130}"/>
          </ac:picMkLst>
        </pc:picChg>
        <pc:picChg chg="mod">
          <ac:chgData name="Debski Antoniak, O.J. (Oliver)" userId="22bb6242-e59b-450a-9302-913ab38fc0b2" providerId="ADAL" clId="{27B60672-C34C-5F46-9E6D-0D79B8EA55F4}" dt="2023-11-30T17:50:21.482" v="1863" actId="20577"/>
          <ac:picMkLst>
            <pc:docMk/>
            <pc:sldMk cId="2925337496" sldId="8297"/>
            <ac:picMk id="16" creationId="{D29CB91C-B10B-9E3E-777A-531462D7B6A4}"/>
          </ac:picMkLst>
        </pc:picChg>
        <pc:picChg chg="mod">
          <ac:chgData name="Debski Antoniak, O.J. (Oliver)" userId="22bb6242-e59b-450a-9302-913ab38fc0b2" providerId="ADAL" clId="{27B60672-C34C-5F46-9E6D-0D79B8EA55F4}" dt="2023-11-30T17:50:21.482" v="1863" actId="20577"/>
          <ac:picMkLst>
            <pc:docMk/>
            <pc:sldMk cId="2925337496" sldId="8297"/>
            <ac:picMk id="17" creationId="{88DB18D7-3E78-2F6B-C409-71DA535626B9}"/>
          </ac:picMkLst>
        </pc:picChg>
        <pc:picChg chg="mod">
          <ac:chgData name="Debski Antoniak, O.J. (Oliver)" userId="22bb6242-e59b-450a-9302-913ab38fc0b2" providerId="ADAL" clId="{27B60672-C34C-5F46-9E6D-0D79B8EA55F4}" dt="2023-11-30T17:50:11.754" v="1857" actId="20577"/>
          <ac:picMkLst>
            <pc:docMk/>
            <pc:sldMk cId="2925337496" sldId="8297"/>
            <ac:picMk id="27" creationId="{6077C11E-685A-2534-17CB-FF297643BD0C}"/>
          </ac:picMkLst>
        </pc:picChg>
        <pc:picChg chg="mod">
          <ac:chgData name="Debski Antoniak, O.J. (Oliver)" userId="22bb6242-e59b-450a-9302-913ab38fc0b2" providerId="ADAL" clId="{27B60672-C34C-5F46-9E6D-0D79B8EA55F4}" dt="2023-11-30T17:50:16.167" v="1860" actId="20577"/>
          <ac:picMkLst>
            <pc:docMk/>
            <pc:sldMk cId="2925337496" sldId="8297"/>
            <ac:picMk id="28" creationId="{4B092FE8-06E7-4DF5-BCF8-B9EE65E4DCE6}"/>
          </ac:picMkLst>
        </pc:picChg>
        <pc:picChg chg="mod">
          <ac:chgData name="Debski Antoniak, O.J. (Oliver)" userId="22bb6242-e59b-450a-9302-913ab38fc0b2" providerId="ADAL" clId="{27B60672-C34C-5F46-9E6D-0D79B8EA55F4}" dt="2023-11-30T17:50:21.482" v="1863" actId="20577"/>
          <ac:picMkLst>
            <pc:docMk/>
            <pc:sldMk cId="2925337496" sldId="8297"/>
            <ac:picMk id="38" creationId="{EF18AFEC-0831-1B23-2F65-A8A7D825545E}"/>
          </ac:picMkLst>
        </pc:picChg>
      </pc:sldChg>
      <pc:sldChg chg="addSp delSp modSp mod">
        <pc:chgData name="Debski Antoniak, O.J. (Oliver)" userId="22bb6242-e59b-450a-9302-913ab38fc0b2" providerId="ADAL" clId="{27B60672-C34C-5F46-9E6D-0D79B8EA55F4}" dt="2023-11-08T14:31:21.454" v="747" actId="1035"/>
        <pc:sldMkLst>
          <pc:docMk/>
          <pc:sldMk cId="3092257423" sldId="8300"/>
        </pc:sldMkLst>
        <pc:spChg chg="mod">
          <ac:chgData name="Debski Antoniak, O.J. (Oliver)" userId="22bb6242-e59b-450a-9302-913ab38fc0b2" providerId="ADAL" clId="{27B60672-C34C-5F46-9E6D-0D79B8EA55F4}" dt="2023-11-08T13:51:28.408" v="439" actId="1076"/>
          <ac:spMkLst>
            <pc:docMk/>
            <pc:sldMk cId="3092257423" sldId="8300"/>
            <ac:spMk id="36" creationId="{A0A636E1-6F83-1648-A59D-498178D29779}"/>
          </ac:spMkLst>
        </pc:spChg>
        <pc:spChg chg="add mod">
          <ac:chgData name="Debski Antoniak, O.J. (Oliver)" userId="22bb6242-e59b-450a-9302-913ab38fc0b2" providerId="ADAL" clId="{27B60672-C34C-5F46-9E6D-0D79B8EA55F4}" dt="2023-11-08T14:17:35.667" v="679" actId="1076"/>
          <ac:spMkLst>
            <pc:docMk/>
            <pc:sldMk cId="3092257423" sldId="8300"/>
            <ac:spMk id="65" creationId="{6F5D3B77-051A-9E35-3E8A-50D76A57ECE1}"/>
          </ac:spMkLst>
        </pc:spChg>
        <pc:spChg chg="mod">
          <ac:chgData name="Debski Antoniak, O.J. (Oliver)" userId="22bb6242-e59b-450a-9302-913ab38fc0b2" providerId="ADAL" clId="{27B60672-C34C-5F46-9E6D-0D79B8EA55F4}" dt="2023-11-08T14:30:49.323" v="736" actId="1076"/>
          <ac:spMkLst>
            <pc:docMk/>
            <pc:sldMk cId="3092257423" sldId="8300"/>
            <ac:spMk id="102" creationId="{7799350F-5596-051F-5BBB-23921D4D6E44}"/>
          </ac:spMkLst>
        </pc:spChg>
        <pc:spChg chg="mod">
          <ac:chgData name="Debski Antoniak, O.J. (Oliver)" userId="22bb6242-e59b-450a-9302-913ab38fc0b2" providerId="ADAL" clId="{27B60672-C34C-5F46-9E6D-0D79B8EA55F4}" dt="2023-11-08T14:29:30.697" v="727" actId="1076"/>
          <ac:spMkLst>
            <pc:docMk/>
            <pc:sldMk cId="3092257423" sldId="8300"/>
            <ac:spMk id="103" creationId="{BD8273D1-5AE9-97B3-5B78-2CCC7AE079A9}"/>
          </ac:spMkLst>
        </pc:spChg>
        <pc:spChg chg="mod">
          <ac:chgData name="Debski Antoniak, O.J. (Oliver)" userId="22bb6242-e59b-450a-9302-913ab38fc0b2" providerId="ADAL" clId="{27B60672-C34C-5F46-9E6D-0D79B8EA55F4}" dt="2023-11-08T14:18:51.920" v="690" actId="12789"/>
          <ac:spMkLst>
            <pc:docMk/>
            <pc:sldMk cId="3092257423" sldId="8300"/>
            <ac:spMk id="105" creationId="{B93D0B5B-FFF7-6C7E-2A35-75EA8BA7A008}"/>
          </ac:spMkLst>
        </pc:spChg>
        <pc:spChg chg="mod">
          <ac:chgData name="Debski Antoniak, O.J. (Oliver)" userId="22bb6242-e59b-450a-9302-913ab38fc0b2" providerId="ADAL" clId="{27B60672-C34C-5F46-9E6D-0D79B8EA55F4}" dt="2023-11-08T14:18:51.920" v="690" actId="12789"/>
          <ac:spMkLst>
            <pc:docMk/>
            <pc:sldMk cId="3092257423" sldId="8300"/>
            <ac:spMk id="106" creationId="{6274C1FF-E1F0-A04B-8D08-9DD10C536A7A}"/>
          </ac:spMkLst>
        </pc:spChg>
        <pc:spChg chg="mod">
          <ac:chgData name="Debski Antoniak, O.J. (Oliver)" userId="22bb6242-e59b-450a-9302-913ab38fc0b2" providerId="ADAL" clId="{27B60672-C34C-5F46-9E6D-0D79B8EA55F4}" dt="2023-11-08T14:18:28.302" v="687" actId="1076"/>
          <ac:spMkLst>
            <pc:docMk/>
            <pc:sldMk cId="3092257423" sldId="8300"/>
            <ac:spMk id="107" creationId="{A2049CB9-D6A8-2333-A277-FE20AC89C575}"/>
          </ac:spMkLst>
        </pc:spChg>
        <pc:spChg chg="mod">
          <ac:chgData name="Debski Antoniak, O.J. (Oliver)" userId="22bb6242-e59b-450a-9302-913ab38fc0b2" providerId="ADAL" clId="{27B60672-C34C-5F46-9E6D-0D79B8EA55F4}" dt="2023-11-08T14:30:49.323" v="736" actId="1076"/>
          <ac:spMkLst>
            <pc:docMk/>
            <pc:sldMk cId="3092257423" sldId="8300"/>
            <ac:spMk id="109" creationId="{4912B661-B9DA-78FA-AF9B-AB6802B4A4F0}"/>
          </ac:spMkLst>
        </pc:spChg>
        <pc:spChg chg="mod">
          <ac:chgData name="Debski Antoniak, O.J. (Oliver)" userId="22bb6242-e59b-450a-9302-913ab38fc0b2" providerId="ADAL" clId="{27B60672-C34C-5F46-9E6D-0D79B8EA55F4}" dt="2023-11-08T14:29:11.201" v="724" actId="1076"/>
          <ac:spMkLst>
            <pc:docMk/>
            <pc:sldMk cId="3092257423" sldId="8300"/>
            <ac:spMk id="115" creationId="{0E5E5C93-71E3-71E5-4626-6F174963FE5E}"/>
          </ac:spMkLst>
        </pc:spChg>
        <pc:spChg chg="del mod">
          <ac:chgData name="Debski Antoniak, O.J. (Oliver)" userId="22bb6242-e59b-450a-9302-913ab38fc0b2" providerId="ADAL" clId="{27B60672-C34C-5F46-9E6D-0D79B8EA55F4}" dt="2023-11-08T14:17:45.547" v="682" actId="478"/>
          <ac:spMkLst>
            <pc:docMk/>
            <pc:sldMk cId="3092257423" sldId="8300"/>
            <ac:spMk id="116" creationId="{EE1FE9F8-529F-1C9D-F8D3-644B300FABC7}"/>
          </ac:spMkLst>
        </pc:spChg>
        <pc:spChg chg="mod">
          <ac:chgData name="Debski Antoniak, O.J. (Oliver)" userId="22bb6242-e59b-450a-9302-913ab38fc0b2" providerId="ADAL" clId="{27B60672-C34C-5F46-9E6D-0D79B8EA55F4}" dt="2023-11-08T14:16:46.086" v="667" actId="1076"/>
          <ac:spMkLst>
            <pc:docMk/>
            <pc:sldMk cId="3092257423" sldId="8300"/>
            <ac:spMk id="127" creationId="{96B4DCFA-739D-36A0-BF4E-BE1643B318CB}"/>
          </ac:spMkLst>
        </pc:spChg>
        <pc:spChg chg="mod">
          <ac:chgData name="Debski Antoniak, O.J. (Oliver)" userId="22bb6242-e59b-450a-9302-913ab38fc0b2" providerId="ADAL" clId="{27B60672-C34C-5F46-9E6D-0D79B8EA55F4}" dt="2023-11-08T14:16:49.478" v="668" actId="1076"/>
          <ac:spMkLst>
            <pc:docMk/>
            <pc:sldMk cId="3092257423" sldId="8300"/>
            <ac:spMk id="128" creationId="{E29FF69A-CC26-B784-766B-6E63512EF521}"/>
          </ac:spMkLst>
        </pc:spChg>
        <pc:spChg chg="mod">
          <ac:chgData name="Debski Antoniak, O.J. (Oliver)" userId="22bb6242-e59b-450a-9302-913ab38fc0b2" providerId="ADAL" clId="{27B60672-C34C-5F46-9E6D-0D79B8EA55F4}" dt="2023-11-08T14:16:58.134" v="669" actId="1076"/>
          <ac:spMkLst>
            <pc:docMk/>
            <pc:sldMk cId="3092257423" sldId="8300"/>
            <ac:spMk id="129" creationId="{48A16B83-F42A-C072-0B56-48E783E0C776}"/>
          </ac:spMkLst>
        </pc:spChg>
        <pc:spChg chg="mod">
          <ac:chgData name="Debski Antoniak, O.J. (Oliver)" userId="22bb6242-e59b-450a-9302-913ab38fc0b2" providerId="ADAL" clId="{27B60672-C34C-5F46-9E6D-0D79B8EA55F4}" dt="2023-11-08T14:16:37.193" v="664" actId="1038"/>
          <ac:spMkLst>
            <pc:docMk/>
            <pc:sldMk cId="3092257423" sldId="8300"/>
            <ac:spMk id="130" creationId="{DAD1772E-8476-4D1C-DB23-4B927F9469AD}"/>
          </ac:spMkLst>
        </pc:spChg>
        <pc:spChg chg="mod">
          <ac:chgData name="Debski Antoniak, O.J. (Oliver)" userId="22bb6242-e59b-450a-9302-913ab38fc0b2" providerId="ADAL" clId="{27B60672-C34C-5F46-9E6D-0D79B8EA55F4}" dt="2023-11-08T14:29:47.995" v="730" actId="1076"/>
          <ac:spMkLst>
            <pc:docMk/>
            <pc:sldMk cId="3092257423" sldId="8300"/>
            <ac:spMk id="133" creationId="{4835D226-BFED-A3A0-A18B-BD5CA38D3583}"/>
          </ac:spMkLst>
        </pc:spChg>
        <pc:picChg chg="add mod modCrop">
          <ac:chgData name="Debski Antoniak, O.J. (Oliver)" userId="22bb6242-e59b-450a-9302-913ab38fc0b2" providerId="ADAL" clId="{27B60672-C34C-5F46-9E6D-0D79B8EA55F4}" dt="2023-11-08T13:53:03.903" v="469" actId="1076"/>
          <ac:picMkLst>
            <pc:docMk/>
            <pc:sldMk cId="3092257423" sldId="8300"/>
            <ac:picMk id="7" creationId="{B1843C82-C46C-CEDA-D43C-53F049189207}"/>
          </ac:picMkLst>
        </pc:picChg>
        <pc:picChg chg="del">
          <ac:chgData name="Debski Antoniak, O.J. (Oliver)" userId="22bb6242-e59b-450a-9302-913ab38fc0b2" providerId="ADAL" clId="{27B60672-C34C-5F46-9E6D-0D79B8EA55F4}" dt="2023-11-08T13:51:13.736" v="435" actId="478"/>
          <ac:picMkLst>
            <pc:docMk/>
            <pc:sldMk cId="3092257423" sldId="8300"/>
            <ac:picMk id="8" creationId="{AA0C538F-463F-9565-7433-BB574F4F26D1}"/>
          </ac:picMkLst>
        </pc:picChg>
        <pc:picChg chg="del">
          <ac:chgData name="Debski Antoniak, O.J. (Oliver)" userId="22bb6242-e59b-450a-9302-913ab38fc0b2" providerId="ADAL" clId="{27B60672-C34C-5F46-9E6D-0D79B8EA55F4}" dt="2023-11-08T13:51:39.244" v="441" actId="478"/>
          <ac:picMkLst>
            <pc:docMk/>
            <pc:sldMk cId="3092257423" sldId="8300"/>
            <ac:picMk id="10" creationId="{1504E712-F69E-66E2-F4A7-523D30E1F625}"/>
          </ac:picMkLst>
        </pc:picChg>
        <pc:picChg chg="add mod modCrop">
          <ac:chgData name="Debski Antoniak, O.J. (Oliver)" userId="22bb6242-e59b-450a-9302-913ab38fc0b2" providerId="ADAL" clId="{27B60672-C34C-5F46-9E6D-0D79B8EA55F4}" dt="2023-11-08T13:52:28.767" v="454" actId="1076"/>
          <ac:picMkLst>
            <pc:docMk/>
            <pc:sldMk cId="3092257423" sldId="8300"/>
            <ac:picMk id="11" creationId="{0F5A75EA-7F0C-F4EE-EE44-8B32B676FDA5}"/>
          </ac:picMkLst>
        </pc:picChg>
        <pc:picChg chg="del">
          <ac:chgData name="Debski Antoniak, O.J. (Oliver)" userId="22bb6242-e59b-450a-9302-913ab38fc0b2" providerId="ADAL" clId="{27B60672-C34C-5F46-9E6D-0D79B8EA55F4}" dt="2023-11-08T13:52:09.645" v="447" actId="478"/>
          <ac:picMkLst>
            <pc:docMk/>
            <pc:sldMk cId="3092257423" sldId="8300"/>
            <ac:picMk id="12" creationId="{33825079-46FF-9074-AF3F-B96ECEA90014}"/>
          </ac:picMkLst>
        </pc:picChg>
        <pc:picChg chg="del">
          <ac:chgData name="Debski Antoniak, O.J. (Oliver)" userId="22bb6242-e59b-450a-9302-913ab38fc0b2" providerId="ADAL" clId="{27B60672-C34C-5F46-9E6D-0D79B8EA55F4}" dt="2023-11-08T13:51:51.194" v="443" actId="478"/>
          <ac:picMkLst>
            <pc:docMk/>
            <pc:sldMk cId="3092257423" sldId="8300"/>
            <ac:picMk id="14" creationId="{AB0F5BA7-89F3-10F6-70BE-CD490DBF8D01}"/>
          </ac:picMkLst>
        </pc:picChg>
        <pc:picChg chg="add mod modCrop">
          <ac:chgData name="Debski Antoniak, O.J. (Oliver)" userId="22bb6242-e59b-450a-9302-913ab38fc0b2" providerId="ADAL" clId="{27B60672-C34C-5F46-9E6D-0D79B8EA55F4}" dt="2023-11-08T13:53:21.014" v="478" actId="1076"/>
          <ac:picMkLst>
            <pc:docMk/>
            <pc:sldMk cId="3092257423" sldId="8300"/>
            <ac:picMk id="27" creationId="{B393F3A9-7C29-AC84-AAA3-0112349FBB9A}"/>
          </ac:picMkLst>
        </pc:picChg>
        <pc:picChg chg="del">
          <ac:chgData name="Debski Antoniak, O.J. (Oliver)" userId="22bb6242-e59b-450a-9302-913ab38fc0b2" providerId="ADAL" clId="{27B60672-C34C-5F46-9E6D-0D79B8EA55F4}" dt="2023-11-08T13:52:03.945" v="445" actId="478"/>
          <ac:picMkLst>
            <pc:docMk/>
            <pc:sldMk cId="3092257423" sldId="8300"/>
            <ac:picMk id="29" creationId="{CE9C6119-B8DC-B4AB-4CE4-6F745BD12174}"/>
          </ac:picMkLst>
        </pc:picChg>
        <pc:picChg chg="add mod modCrop">
          <ac:chgData name="Debski Antoniak, O.J. (Oliver)" userId="22bb6242-e59b-450a-9302-913ab38fc0b2" providerId="ADAL" clId="{27B60672-C34C-5F46-9E6D-0D79B8EA55F4}" dt="2023-11-08T13:52:48.614" v="463" actId="1076"/>
          <ac:picMkLst>
            <pc:docMk/>
            <pc:sldMk cId="3092257423" sldId="8300"/>
            <ac:picMk id="33" creationId="{165F57ED-366F-1B26-CC09-FC74FF2661E2}"/>
          </ac:picMkLst>
        </pc:picChg>
        <pc:picChg chg="add mod modCrop">
          <ac:chgData name="Debski Antoniak, O.J. (Oliver)" userId="22bb6242-e59b-450a-9302-913ab38fc0b2" providerId="ADAL" clId="{27B60672-C34C-5F46-9E6D-0D79B8EA55F4}" dt="2023-11-08T13:52:41.346" v="459" actId="1076"/>
          <ac:picMkLst>
            <pc:docMk/>
            <pc:sldMk cId="3092257423" sldId="8300"/>
            <ac:picMk id="35" creationId="{EBCC2970-2DDE-C4FF-E049-E909106CB18E}"/>
          </ac:picMkLst>
        </pc:picChg>
        <pc:picChg chg="add mod modCrop">
          <ac:chgData name="Debski Antoniak, O.J. (Oliver)" userId="22bb6242-e59b-450a-9302-913ab38fc0b2" providerId="ADAL" clId="{27B60672-C34C-5F46-9E6D-0D79B8EA55F4}" dt="2023-11-08T13:57:11.931" v="513" actId="1076"/>
          <ac:picMkLst>
            <pc:docMk/>
            <pc:sldMk cId="3092257423" sldId="8300"/>
            <ac:picMk id="42" creationId="{9B7A9F79-2866-7D56-471B-2A97ECEB6A33}"/>
          </ac:picMkLst>
        </pc:picChg>
        <pc:picChg chg="add mod modCrop">
          <ac:chgData name="Debski Antoniak, O.J. (Oliver)" userId="22bb6242-e59b-450a-9302-913ab38fc0b2" providerId="ADAL" clId="{27B60672-C34C-5F46-9E6D-0D79B8EA55F4}" dt="2023-11-08T13:57:05.060" v="507" actId="1076"/>
          <ac:picMkLst>
            <pc:docMk/>
            <pc:sldMk cId="3092257423" sldId="8300"/>
            <ac:picMk id="44" creationId="{B570129D-58AD-E675-C9F0-41DCCC9FD09D}"/>
          </ac:picMkLst>
        </pc:picChg>
        <pc:picChg chg="add del mod modCrop">
          <ac:chgData name="Debski Antoniak, O.J. (Oliver)" userId="22bb6242-e59b-450a-9302-913ab38fc0b2" providerId="ADAL" clId="{27B60672-C34C-5F46-9E6D-0D79B8EA55F4}" dt="2023-11-08T14:02:54.912" v="576" actId="478"/>
          <ac:picMkLst>
            <pc:docMk/>
            <pc:sldMk cId="3092257423" sldId="8300"/>
            <ac:picMk id="46" creationId="{921E67D9-BFFA-94B3-045A-095F39ABFF62}"/>
          </ac:picMkLst>
        </pc:picChg>
        <pc:picChg chg="add del mod modCrop">
          <ac:chgData name="Debski Antoniak, O.J. (Oliver)" userId="22bb6242-e59b-450a-9302-913ab38fc0b2" providerId="ADAL" clId="{27B60672-C34C-5F46-9E6D-0D79B8EA55F4}" dt="2023-11-08T14:02:21.394" v="566" actId="478"/>
          <ac:picMkLst>
            <pc:docMk/>
            <pc:sldMk cId="3092257423" sldId="8300"/>
            <ac:picMk id="49" creationId="{7603A082-5193-71F8-F00B-DCB636DF1085}"/>
          </ac:picMkLst>
        </pc:picChg>
        <pc:picChg chg="add mod modCrop">
          <ac:chgData name="Debski Antoniak, O.J. (Oliver)" userId="22bb6242-e59b-450a-9302-913ab38fc0b2" providerId="ADAL" clId="{27B60672-C34C-5F46-9E6D-0D79B8EA55F4}" dt="2023-11-08T14:29:50.651" v="731" actId="1076"/>
          <ac:picMkLst>
            <pc:docMk/>
            <pc:sldMk cId="3092257423" sldId="8300"/>
            <ac:picMk id="51" creationId="{638D2C74-CB0D-98B3-4798-B76BA796BE28}"/>
          </ac:picMkLst>
        </pc:picChg>
        <pc:picChg chg="del">
          <ac:chgData name="Debski Antoniak, O.J. (Oliver)" userId="22bb6242-e59b-450a-9302-913ab38fc0b2" providerId="ADAL" clId="{27B60672-C34C-5F46-9E6D-0D79B8EA55F4}" dt="2023-11-08T13:56:17.064" v="490" actId="478"/>
          <ac:picMkLst>
            <pc:docMk/>
            <pc:sldMk cId="3092257423" sldId="8300"/>
            <ac:picMk id="54" creationId="{A3796A6A-AB3E-BEB2-2DB8-B19F466AD31D}"/>
          </ac:picMkLst>
        </pc:picChg>
        <pc:picChg chg="add mod modCrop">
          <ac:chgData name="Debski Antoniak, O.J. (Oliver)" userId="22bb6242-e59b-450a-9302-913ab38fc0b2" providerId="ADAL" clId="{27B60672-C34C-5F46-9E6D-0D79B8EA55F4}" dt="2023-11-08T14:16:30.945" v="653" actId="408"/>
          <ac:picMkLst>
            <pc:docMk/>
            <pc:sldMk cId="3092257423" sldId="8300"/>
            <ac:picMk id="55" creationId="{0DE7F726-A73D-0971-9CBE-D202C6EFAB09}"/>
          </ac:picMkLst>
        </pc:picChg>
        <pc:picChg chg="del">
          <ac:chgData name="Debski Antoniak, O.J. (Oliver)" userId="22bb6242-e59b-450a-9302-913ab38fc0b2" providerId="ADAL" clId="{27B60672-C34C-5F46-9E6D-0D79B8EA55F4}" dt="2023-11-08T13:56:34.772" v="494" actId="478"/>
          <ac:picMkLst>
            <pc:docMk/>
            <pc:sldMk cId="3092257423" sldId="8300"/>
            <ac:picMk id="56" creationId="{12845471-88EE-8E64-B8D9-B3971DA7B0E2}"/>
          </ac:picMkLst>
        </pc:picChg>
        <pc:picChg chg="del">
          <ac:chgData name="Debski Antoniak, O.J. (Oliver)" userId="22bb6242-e59b-450a-9302-913ab38fc0b2" providerId="ADAL" clId="{27B60672-C34C-5F46-9E6D-0D79B8EA55F4}" dt="2023-11-08T13:57:55.802" v="514" actId="478"/>
          <ac:picMkLst>
            <pc:docMk/>
            <pc:sldMk cId="3092257423" sldId="8300"/>
            <ac:picMk id="58" creationId="{628F76A0-B62C-2CAB-4D1B-AFA0CBCC7007}"/>
          </ac:picMkLst>
        </pc:picChg>
        <pc:picChg chg="add mod modCrop">
          <ac:chgData name="Debski Antoniak, O.J. (Oliver)" userId="22bb6242-e59b-450a-9302-913ab38fc0b2" providerId="ADAL" clId="{27B60672-C34C-5F46-9E6D-0D79B8EA55F4}" dt="2023-11-08T14:16:30.945" v="653" actId="408"/>
          <ac:picMkLst>
            <pc:docMk/>
            <pc:sldMk cId="3092257423" sldId="8300"/>
            <ac:picMk id="59" creationId="{8BA61A00-19DB-D8BE-438E-98E3853801A6}"/>
          </ac:picMkLst>
        </pc:picChg>
        <pc:picChg chg="add mod modCrop">
          <ac:chgData name="Debski Antoniak, O.J. (Oliver)" userId="22bb6242-e59b-450a-9302-913ab38fc0b2" providerId="ADAL" clId="{27B60672-C34C-5F46-9E6D-0D79B8EA55F4}" dt="2023-11-08T14:16:30.945" v="653" actId="408"/>
          <ac:picMkLst>
            <pc:docMk/>
            <pc:sldMk cId="3092257423" sldId="8300"/>
            <ac:picMk id="61" creationId="{520451AE-C096-66D6-89A9-AD6F476048E5}"/>
          </ac:picMkLst>
        </pc:picChg>
        <pc:picChg chg="add mod modCrop">
          <ac:chgData name="Debski Antoniak, O.J. (Oliver)" userId="22bb6242-e59b-450a-9302-913ab38fc0b2" providerId="ADAL" clId="{27B60672-C34C-5F46-9E6D-0D79B8EA55F4}" dt="2023-11-08T14:16:30.945" v="653" actId="408"/>
          <ac:picMkLst>
            <pc:docMk/>
            <pc:sldMk cId="3092257423" sldId="8300"/>
            <ac:picMk id="63" creationId="{21B85813-2FF3-314E-3EBA-4A0EA9DBC263}"/>
          </ac:picMkLst>
        </pc:picChg>
        <pc:picChg chg="add mod modCrop">
          <ac:chgData name="Debski Antoniak, O.J. (Oliver)" userId="22bb6242-e59b-450a-9302-913ab38fc0b2" providerId="ADAL" clId="{27B60672-C34C-5F46-9E6D-0D79B8EA55F4}" dt="2023-11-08T14:29:26.583" v="726" actId="1076"/>
          <ac:picMkLst>
            <pc:docMk/>
            <pc:sldMk cId="3092257423" sldId="8300"/>
            <ac:picMk id="67" creationId="{B140B3B1-3E03-03DD-A9BD-14451DCA1E28}"/>
          </ac:picMkLst>
        </pc:picChg>
        <pc:picChg chg="del">
          <ac:chgData name="Debski Antoniak, O.J. (Oliver)" userId="22bb6242-e59b-450a-9302-913ab38fc0b2" providerId="ADAL" clId="{27B60672-C34C-5F46-9E6D-0D79B8EA55F4}" dt="2023-11-08T14:01:07.746" v="555" actId="478"/>
          <ac:picMkLst>
            <pc:docMk/>
            <pc:sldMk cId="3092257423" sldId="8300"/>
            <ac:picMk id="82" creationId="{AB6A9118-A22D-506B-E799-E217FBC61BB7}"/>
          </ac:picMkLst>
        </pc:picChg>
        <pc:picChg chg="del">
          <ac:chgData name="Debski Antoniak, O.J. (Oliver)" userId="22bb6242-e59b-450a-9302-913ab38fc0b2" providerId="ADAL" clId="{27B60672-C34C-5F46-9E6D-0D79B8EA55F4}" dt="2023-11-08T14:14:01.127" v="628" actId="478"/>
          <ac:picMkLst>
            <pc:docMk/>
            <pc:sldMk cId="3092257423" sldId="8300"/>
            <ac:picMk id="93" creationId="{18DC3EEF-E959-D321-012A-06F4BCE03521}"/>
          </ac:picMkLst>
        </pc:picChg>
        <pc:picChg chg="del">
          <ac:chgData name="Debski Antoniak, O.J. (Oliver)" userId="22bb6242-e59b-450a-9302-913ab38fc0b2" providerId="ADAL" clId="{27B60672-C34C-5F46-9E6D-0D79B8EA55F4}" dt="2023-11-08T14:12:56.566" v="607" actId="478"/>
          <ac:picMkLst>
            <pc:docMk/>
            <pc:sldMk cId="3092257423" sldId="8300"/>
            <ac:picMk id="97" creationId="{4F5C03A0-1EAE-80B8-F1BC-17668CAF8BAF}"/>
          </ac:picMkLst>
        </pc:picChg>
        <pc:picChg chg="del">
          <ac:chgData name="Debski Antoniak, O.J. (Oliver)" userId="22bb6242-e59b-450a-9302-913ab38fc0b2" providerId="ADAL" clId="{27B60672-C34C-5F46-9E6D-0D79B8EA55F4}" dt="2023-11-08T14:14:31.816" v="632" actId="478"/>
          <ac:picMkLst>
            <pc:docMk/>
            <pc:sldMk cId="3092257423" sldId="8300"/>
            <ac:picMk id="100" creationId="{E9E16BEA-A5B3-6747-7CD5-F54111DDD238}"/>
          </ac:picMkLst>
        </pc:picChg>
        <pc:picChg chg="del">
          <ac:chgData name="Debski Antoniak, O.J. (Oliver)" userId="22bb6242-e59b-450a-9302-913ab38fc0b2" providerId="ADAL" clId="{27B60672-C34C-5F46-9E6D-0D79B8EA55F4}" dt="2023-11-08T14:15:10.968" v="640" actId="478"/>
          <ac:picMkLst>
            <pc:docMk/>
            <pc:sldMk cId="3092257423" sldId="8300"/>
            <ac:picMk id="111" creationId="{8B0BBCE9-55F0-D699-A732-449E9D4DBF8C}"/>
          </ac:picMkLst>
        </pc:picChg>
        <pc:picChg chg="del">
          <ac:chgData name="Debski Antoniak, O.J. (Oliver)" userId="22bb6242-e59b-450a-9302-913ab38fc0b2" providerId="ADAL" clId="{27B60672-C34C-5F46-9E6D-0D79B8EA55F4}" dt="2023-11-08T14:01:50.870" v="563" actId="478"/>
          <ac:picMkLst>
            <pc:docMk/>
            <pc:sldMk cId="3092257423" sldId="8300"/>
            <ac:picMk id="120" creationId="{B0800F9C-8D2D-1F87-9BFF-F765E214258F}"/>
          </ac:picMkLst>
        </pc:picChg>
        <pc:cxnChg chg="add mod">
          <ac:chgData name="Debski Antoniak, O.J. (Oliver)" userId="22bb6242-e59b-450a-9302-913ab38fc0b2" providerId="ADAL" clId="{27B60672-C34C-5F46-9E6D-0D79B8EA55F4}" dt="2023-11-08T14:29:08.132" v="723" actId="14100"/>
          <ac:cxnSpMkLst>
            <pc:docMk/>
            <pc:sldMk cId="3092257423" sldId="8300"/>
            <ac:cxnSpMk id="6" creationId="{E1AE9FAC-4159-E258-C0C5-50BEB079EDBF}"/>
          </ac:cxnSpMkLst>
        </pc:cxnChg>
        <pc:cxnChg chg="add mod">
          <ac:chgData name="Debski Antoniak, O.J. (Oliver)" userId="22bb6242-e59b-450a-9302-913ab38fc0b2" providerId="ADAL" clId="{27B60672-C34C-5F46-9E6D-0D79B8EA55F4}" dt="2023-11-08T14:30:00.386" v="733" actId="1076"/>
          <ac:cxnSpMkLst>
            <pc:docMk/>
            <pc:sldMk cId="3092257423" sldId="8300"/>
            <ac:cxnSpMk id="10" creationId="{19547FA7-C097-2266-E58D-E3DDE4875C06}"/>
          </ac:cxnSpMkLst>
        </pc:cxnChg>
        <pc:cxnChg chg="mod">
          <ac:chgData name="Debski Antoniak, O.J. (Oliver)" userId="22bb6242-e59b-450a-9302-913ab38fc0b2" providerId="ADAL" clId="{27B60672-C34C-5F46-9E6D-0D79B8EA55F4}" dt="2023-11-08T14:07:05.657" v="595" actId="1037"/>
          <ac:cxnSpMkLst>
            <pc:docMk/>
            <pc:sldMk cId="3092257423" sldId="8300"/>
            <ac:cxnSpMk id="37" creationId="{284D4F2C-B0DB-F897-2C83-B38DD7E1AC71}"/>
          </ac:cxnSpMkLst>
        </pc:cxnChg>
        <pc:cxnChg chg="mod">
          <ac:chgData name="Debski Antoniak, O.J. (Oliver)" userId="22bb6242-e59b-450a-9302-913ab38fc0b2" providerId="ADAL" clId="{27B60672-C34C-5F46-9E6D-0D79B8EA55F4}" dt="2023-11-08T14:03:40.592" v="580" actId="1037"/>
          <ac:cxnSpMkLst>
            <pc:docMk/>
            <pc:sldMk cId="3092257423" sldId="8300"/>
            <ac:cxnSpMk id="39" creationId="{6033289C-756F-D369-7C4F-F4412C5E2E30}"/>
          </ac:cxnSpMkLst>
        </pc:cxnChg>
        <pc:cxnChg chg="mod">
          <ac:chgData name="Debski Antoniak, O.J. (Oliver)" userId="22bb6242-e59b-450a-9302-913ab38fc0b2" providerId="ADAL" clId="{27B60672-C34C-5F46-9E6D-0D79B8EA55F4}" dt="2023-11-08T14:30:19.280" v="735" actId="1037"/>
          <ac:cxnSpMkLst>
            <pc:docMk/>
            <pc:sldMk cId="3092257423" sldId="8300"/>
            <ac:cxnSpMk id="40" creationId="{15CCCCB8-0056-0DF6-4B80-9B6B8D78B3ED}"/>
          </ac:cxnSpMkLst>
        </pc:cxnChg>
        <pc:cxnChg chg="mod">
          <ac:chgData name="Debski Antoniak, O.J. (Oliver)" userId="22bb6242-e59b-450a-9302-913ab38fc0b2" providerId="ADAL" clId="{27B60672-C34C-5F46-9E6D-0D79B8EA55F4}" dt="2023-11-08T14:30:56.973" v="739" actId="14100"/>
          <ac:cxnSpMkLst>
            <pc:docMk/>
            <pc:sldMk cId="3092257423" sldId="8300"/>
            <ac:cxnSpMk id="48" creationId="{9EB6FE35-846F-5289-ABEE-2A4CF571D4B9}"/>
          </ac:cxnSpMkLst>
        </pc:cxnChg>
        <pc:cxnChg chg="add mod">
          <ac:chgData name="Debski Antoniak, O.J. (Oliver)" userId="22bb6242-e59b-450a-9302-913ab38fc0b2" providerId="ADAL" clId="{27B60672-C34C-5F46-9E6D-0D79B8EA55F4}" dt="2023-11-08T14:31:21.454" v="747" actId="1035"/>
          <ac:cxnSpMkLst>
            <pc:docMk/>
            <pc:sldMk cId="3092257423" sldId="8300"/>
            <ac:cxnSpMk id="52" creationId="{81A25975-58E1-D52D-6BF6-3ABA93BF17E8}"/>
          </ac:cxnSpMkLst>
        </pc:cxnChg>
        <pc:cxnChg chg="add mod">
          <ac:chgData name="Debski Antoniak, O.J. (Oliver)" userId="22bb6242-e59b-450a-9302-913ab38fc0b2" providerId="ADAL" clId="{27B60672-C34C-5F46-9E6D-0D79B8EA55F4}" dt="2023-11-08T14:28:36.526" v="715" actId="1035"/>
          <ac:cxnSpMkLst>
            <pc:docMk/>
            <pc:sldMk cId="3092257423" sldId="8300"/>
            <ac:cxnSpMk id="68" creationId="{A14B75E7-2712-C0BA-9B75-9F377E5D1FAE}"/>
          </ac:cxnSpMkLst>
        </pc:cxnChg>
        <pc:cxnChg chg="del mod">
          <ac:chgData name="Debski Antoniak, O.J. (Oliver)" userId="22bb6242-e59b-450a-9302-913ab38fc0b2" providerId="ADAL" clId="{27B60672-C34C-5F46-9E6D-0D79B8EA55F4}" dt="2023-11-08T14:18:00.879" v="685" actId="478"/>
          <ac:cxnSpMkLst>
            <pc:docMk/>
            <pc:sldMk cId="3092257423" sldId="8300"/>
            <ac:cxnSpMk id="87" creationId="{7275B6AF-4AC1-D702-30DD-AC8BA8870AD6}"/>
          </ac:cxnSpMkLst>
        </pc:cxnChg>
        <pc:cxnChg chg="del">
          <ac:chgData name="Debski Antoniak, O.J. (Oliver)" userId="22bb6242-e59b-450a-9302-913ab38fc0b2" providerId="ADAL" clId="{27B60672-C34C-5F46-9E6D-0D79B8EA55F4}" dt="2023-11-08T14:06:25.439" v="582" actId="478"/>
          <ac:cxnSpMkLst>
            <pc:docMk/>
            <pc:sldMk cId="3092257423" sldId="8300"/>
            <ac:cxnSpMk id="99" creationId="{0EFE8028-0CE6-B24B-F2D4-F462B629AC54}"/>
          </ac:cxnSpMkLst>
        </pc:cxnChg>
        <pc:cxnChg chg="del">
          <ac:chgData name="Debski Antoniak, O.J. (Oliver)" userId="22bb6242-e59b-450a-9302-913ab38fc0b2" providerId="ADAL" clId="{27B60672-C34C-5F46-9E6D-0D79B8EA55F4}" dt="2023-11-08T14:03:10.225" v="578" actId="478"/>
          <ac:cxnSpMkLst>
            <pc:docMk/>
            <pc:sldMk cId="3092257423" sldId="8300"/>
            <ac:cxnSpMk id="104" creationId="{3DB85214-9439-EA3F-C5E9-0FFE7D3774B8}"/>
          </ac:cxnSpMkLst>
        </pc:cxnChg>
        <pc:cxnChg chg="mod">
          <ac:chgData name="Debski Antoniak, O.J. (Oliver)" userId="22bb6242-e59b-450a-9302-913ab38fc0b2" providerId="ADAL" clId="{27B60672-C34C-5F46-9E6D-0D79B8EA55F4}" dt="2023-11-08T14:28:31.748" v="709" actId="1076"/>
          <ac:cxnSpMkLst>
            <pc:docMk/>
            <pc:sldMk cId="3092257423" sldId="8300"/>
            <ac:cxnSpMk id="131" creationId="{92EECDAD-3A41-8D6B-C335-C36F9DD583C8}"/>
          </ac:cxnSpMkLst>
        </pc:cxnChg>
      </pc:sldChg>
      <pc:sldChg chg="addSp delSp modSp mod">
        <pc:chgData name="Debski Antoniak, O.J. (Oliver)" userId="22bb6242-e59b-450a-9302-913ab38fc0b2" providerId="ADAL" clId="{27B60672-C34C-5F46-9E6D-0D79B8EA55F4}" dt="2023-11-19T20:39:39.515" v="1195" actId="164"/>
        <pc:sldMkLst>
          <pc:docMk/>
          <pc:sldMk cId="3318416555" sldId="8302"/>
        </pc:sldMkLst>
        <pc:spChg chg="mod">
          <ac:chgData name="Debski Antoniak, O.J. (Oliver)" userId="22bb6242-e59b-450a-9302-913ab38fc0b2" providerId="ADAL" clId="{27B60672-C34C-5F46-9E6D-0D79B8EA55F4}" dt="2023-11-17T09:15:37.720" v="1049" actId="20577"/>
          <ac:spMkLst>
            <pc:docMk/>
            <pc:sldMk cId="3318416555" sldId="8302"/>
            <ac:spMk id="2" creationId="{34B7A16B-5CEB-54A3-7688-2A0571EB2B11}"/>
          </ac:spMkLst>
        </pc:spChg>
        <pc:grpChg chg="add mod">
          <ac:chgData name="Debski Antoniak, O.J. (Oliver)" userId="22bb6242-e59b-450a-9302-913ab38fc0b2" providerId="ADAL" clId="{27B60672-C34C-5F46-9E6D-0D79B8EA55F4}" dt="2023-11-19T20:39:39.515" v="1195" actId="164"/>
          <ac:grpSpMkLst>
            <pc:docMk/>
            <pc:sldMk cId="3318416555" sldId="8302"/>
            <ac:grpSpMk id="8" creationId="{495D8B09-57FB-6409-461A-51B31C47AFD0}"/>
          </ac:grpSpMkLst>
        </pc:grpChg>
        <pc:picChg chg="mod modCrop">
          <ac:chgData name="Debski Antoniak, O.J. (Oliver)" userId="22bb6242-e59b-450a-9302-913ab38fc0b2" providerId="ADAL" clId="{27B60672-C34C-5F46-9E6D-0D79B8EA55F4}" dt="2023-11-19T20:39:39.515" v="1195" actId="164"/>
          <ac:picMkLst>
            <pc:docMk/>
            <pc:sldMk cId="3318416555" sldId="8302"/>
            <ac:picMk id="6" creationId="{E252C82C-A289-49EF-18B6-9C2CAC133773}"/>
          </ac:picMkLst>
        </pc:picChg>
        <pc:picChg chg="add mod">
          <ac:chgData name="Debski Antoniak, O.J. (Oliver)" userId="22bb6242-e59b-450a-9302-913ab38fc0b2" providerId="ADAL" clId="{27B60672-C34C-5F46-9E6D-0D79B8EA55F4}" dt="2023-11-02T14:58:32.928" v="381" actId="1076"/>
          <ac:picMkLst>
            <pc:docMk/>
            <pc:sldMk cId="3318416555" sldId="8302"/>
            <ac:picMk id="9" creationId="{F27B8C53-59A6-7C7F-A969-54E2FF94AFBC}"/>
          </ac:picMkLst>
        </pc:picChg>
        <pc:picChg chg="add mod">
          <ac:chgData name="Debski Antoniak, O.J. (Oliver)" userId="22bb6242-e59b-450a-9302-913ab38fc0b2" providerId="ADAL" clId="{27B60672-C34C-5F46-9E6D-0D79B8EA55F4}" dt="2023-11-02T15:20:19.518" v="388" actId="1076"/>
          <ac:picMkLst>
            <pc:docMk/>
            <pc:sldMk cId="3318416555" sldId="8302"/>
            <ac:picMk id="11" creationId="{34004E20-813F-2D56-C7E0-818932E570F6}"/>
          </ac:picMkLst>
        </pc:picChg>
        <pc:picChg chg="add mod modCrop">
          <ac:chgData name="Debski Antoniak, O.J. (Oliver)" userId="22bb6242-e59b-450a-9302-913ab38fc0b2" providerId="ADAL" clId="{27B60672-C34C-5F46-9E6D-0D79B8EA55F4}" dt="2023-11-19T20:39:39.515" v="1195" actId="164"/>
          <ac:picMkLst>
            <pc:docMk/>
            <pc:sldMk cId="3318416555" sldId="8302"/>
            <ac:picMk id="12" creationId="{2677DFCB-BBD2-E268-4C0C-3BA56721D21D}"/>
          </ac:picMkLst>
        </pc:picChg>
        <pc:picChg chg="del">
          <ac:chgData name="Debski Antoniak, O.J. (Oliver)" userId="22bb6242-e59b-450a-9302-913ab38fc0b2" providerId="ADAL" clId="{27B60672-C34C-5F46-9E6D-0D79B8EA55F4}" dt="2023-11-02T15:19:33.632" v="382" actId="478"/>
          <ac:picMkLst>
            <pc:docMk/>
            <pc:sldMk cId="3318416555" sldId="8302"/>
            <ac:picMk id="14" creationId="{E383D0EF-A731-5538-F8A1-BD9F5C8EA99E}"/>
          </ac:picMkLst>
        </pc:picChg>
        <pc:picChg chg="del">
          <ac:chgData name="Debski Antoniak, O.J. (Oliver)" userId="22bb6242-e59b-450a-9302-913ab38fc0b2" providerId="ADAL" clId="{27B60672-C34C-5F46-9E6D-0D79B8EA55F4}" dt="2023-11-02T14:53:03.481" v="377" actId="478"/>
          <ac:picMkLst>
            <pc:docMk/>
            <pc:sldMk cId="3318416555" sldId="8302"/>
            <ac:picMk id="25" creationId="{4B040F44-E838-BCBB-4420-49C41574A6DC}"/>
          </ac:picMkLst>
        </pc:picChg>
      </pc:sldChg>
      <pc:sldChg chg="addSp delSp modSp mod ord">
        <pc:chgData name="Debski Antoniak, O.J. (Oliver)" userId="22bb6242-e59b-450a-9302-913ab38fc0b2" providerId="ADAL" clId="{27B60672-C34C-5F46-9E6D-0D79B8EA55F4}" dt="2023-11-15T10:58:28.332" v="1044" actId="20578"/>
        <pc:sldMkLst>
          <pc:docMk/>
          <pc:sldMk cId="3925071969" sldId="8303"/>
        </pc:sldMkLst>
        <pc:spChg chg="del mod">
          <ac:chgData name="Debski Antoniak, O.J. (Oliver)" userId="22bb6242-e59b-450a-9302-913ab38fc0b2" providerId="ADAL" clId="{27B60672-C34C-5F46-9E6D-0D79B8EA55F4}" dt="2023-11-10T14:11:43.495" v="748" actId="478"/>
          <ac:spMkLst>
            <pc:docMk/>
            <pc:sldMk cId="3925071969" sldId="8303"/>
            <ac:spMk id="6" creationId="{266CB8C8-E8E8-19FC-5610-54FA7406EABD}"/>
          </ac:spMkLst>
        </pc:spChg>
        <pc:spChg chg="mod">
          <ac:chgData name="Debski Antoniak, O.J. (Oliver)" userId="22bb6242-e59b-450a-9302-913ab38fc0b2" providerId="ADAL" clId="{27B60672-C34C-5F46-9E6D-0D79B8EA55F4}" dt="2023-11-14T17:15:06.957" v="1019" actId="1076"/>
          <ac:spMkLst>
            <pc:docMk/>
            <pc:sldMk cId="3925071969" sldId="8303"/>
            <ac:spMk id="19" creationId="{35782058-F592-4449-A7FF-6ED2C664457B}"/>
          </ac:spMkLst>
        </pc:spChg>
        <pc:spChg chg="mod">
          <ac:chgData name="Debski Antoniak, O.J. (Oliver)" userId="22bb6242-e59b-450a-9302-913ab38fc0b2" providerId="ADAL" clId="{27B60672-C34C-5F46-9E6D-0D79B8EA55F4}" dt="2023-11-02T09:39:38.964" v="108" actId="1076"/>
          <ac:spMkLst>
            <pc:docMk/>
            <pc:sldMk cId="3925071969" sldId="8303"/>
            <ac:spMk id="21" creationId="{BE9069CA-486A-5A4F-83EE-50CC30B8DB00}"/>
          </ac:spMkLst>
        </pc:spChg>
        <pc:spChg chg="mod">
          <ac:chgData name="Debski Antoniak, O.J. (Oliver)" userId="22bb6242-e59b-450a-9302-913ab38fc0b2" providerId="ADAL" clId="{27B60672-C34C-5F46-9E6D-0D79B8EA55F4}" dt="2023-11-14T17:17:41.939" v="1043" actId="12788"/>
          <ac:spMkLst>
            <pc:docMk/>
            <pc:sldMk cId="3925071969" sldId="8303"/>
            <ac:spMk id="31" creationId="{B2F982EA-448E-1F54-794E-BBD397715F60}"/>
          </ac:spMkLst>
        </pc:spChg>
        <pc:spChg chg="mod">
          <ac:chgData name="Debski Antoniak, O.J. (Oliver)" userId="22bb6242-e59b-450a-9302-913ab38fc0b2" providerId="ADAL" clId="{27B60672-C34C-5F46-9E6D-0D79B8EA55F4}" dt="2023-11-14T17:17:03.853" v="1037" actId="12788"/>
          <ac:spMkLst>
            <pc:docMk/>
            <pc:sldMk cId="3925071969" sldId="8303"/>
            <ac:spMk id="36" creationId="{A0A636E1-6F83-1648-A59D-498178D29779}"/>
          </ac:spMkLst>
        </pc:spChg>
        <pc:spChg chg="mod">
          <ac:chgData name="Debski Antoniak, O.J. (Oliver)" userId="22bb6242-e59b-450a-9302-913ab38fc0b2" providerId="ADAL" clId="{27B60672-C34C-5F46-9E6D-0D79B8EA55F4}" dt="2023-11-10T14:26:58.670" v="845" actId="1076"/>
          <ac:spMkLst>
            <pc:docMk/>
            <pc:sldMk cId="3925071969" sldId="8303"/>
            <ac:spMk id="73" creationId="{C96B1117-604F-FEDF-F442-966B7B6FB3A2}"/>
          </ac:spMkLst>
        </pc:spChg>
        <pc:spChg chg="mod">
          <ac:chgData name="Debski Antoniak, O.J. (Oliver)" userId="22bb6242-e59b-450a-9302-913ab38fc0b2" providerId="ADAL" clId="{27B60672-C34C-5F46-9E6D-0D79B8EA55F4}" dt="2023-11-14T17:17:31.872" v="1041" actId="12788"/>
          <ac:spMkLst>
            <pc:docMk/>
            <pc:sldMk cId="3925071969" sldId="8303"/>
            <ac:spMk id="76" creationId="{06CC5815-38A9-542D-C190-583C04527FB8}"/>
          </ac:spMkLst>
        </pc:spChg>
        <pc:spChg chg="mod">
          <ac:chgData name="Debski Antoniak, O.J. (Oliver)" userId="22bb6242-e59b-450a-9302-913ab38fc0b2" providerId="ADAL" clId="{27B60672-C34C-5F46-9E6D-0D79B8EA55F4}" dt="2023-11-14T17:17:26.562" v="1040" actId="12788"/>
          <ac:spMkLst>
            <pc:docMk/>
            <pc:sldMk cId="3925071969" sldId="8303"/>
            <ac:spMk id="78" creationId="{791F477A-8EA7-E596-C713-E996E2147E68}"/>
          </ac:spMkLst>
        </pc:spChg>
        <pc:spChg chg="mod">
          <ac:chgData name="Debski Antoniak, O.J. (Oliver)" userId="22bb6242-e59b-450a-9302-913ab38fc0b2" providerId="ADAL" clId="{27B60672-C34C-5F46-9E6D-0D79B8EA55F4}" dt="2023-11-14T17:17:03.853" v="1037" actId="12788"/>
          <ac:spMkLst>
            <pc:docMk/>
            <pc:sldMk cId="3925071969" sldId="8303"/>
            <ac:spMk id="80" creationId="{0DC692E8-4E04-CE06-27E7-EE3205D78318}"/>
          </ac:spMkLst>
        </pc:spChg>
        <pc:spChg chg="mod">
          <ac:chgData name="Debski Antoniak, O.J. (Oliver)" userId="22bb6242-e59b-450a-9302-913ab38fc0b2" providerId="ADAL" clId="{27B60672-C34C-5F46-9E6D-0D79B8EA55F4}" dt="2023-11-14T17:17:35.910" v="1042" actId="12788"/>
          <ac:spMkLst>
            <pc:docMk/>
            <pc:sldMk cId="3925071969" sldId="8303"/>
            <ac:spMk id="89" creationId="{779C063D-42DF-2847-2DBE-0BDCD1AED42D}"/>
          </ac:spMkLst>
        </pc:spChg>
        <pc:spChg chg="mod">
          <ac:chgData name="Debski Antoniak, O.J. (Oliver)" userId="22bb6242-e59b-450a-9302-913ab38fc0b2" providerId="ADAL" clId="{27B60672-C34C-5F46-9E6D-0D79B8EA55F4}" dt="2023-11-14T17:14:07.634" v="1016" actId="1076"/>
          <ac:spMkLst>
            <pc:docMk/>
            <pc:sldMk cId="3925071969" sldId="8303"/>
            <ac:spMk id="92" creationId="{896FFAFC-A843-053C-6DF0-8F09835D646A}"/>
          </ac:spMkLst>
        </pc:spChg>
        <pc:spChg chg="mod">
          <ac:chgData name="Debski Antoniak, O.J. (Oliver)" userId="22bb6242-e59b-450a-9302-913ab38fc0b2" providerId="ADAL" clId="{27B60672-C34C-5F46-9E6D-0D79B8EA55F4}" dt="2023-11-14T17:11:29.321" v="999" actId="20577"/>
          <ac:spMkLst>
            <pc:docMk/>
            <pc:sldMk cId="3925071969" sldId="8303"/>
            <ac:spMk id="113" creationId="{F8481470-5D78-4E03-7AAE-B2E02E19C903}"/>
          </ac:spMkLst>
        </pc:spChg>
        <pc:spChg chg="mod">
          <ac:chgData name="Debski Antoniak, O.J. (Oliver)" userId="22bb6242-e59b-450a-9302-913ab38fc0b2" providerId="ADAL" clId="{27B60672-C34C-5F46-9E6D-0D79B8EA55F4}" dt="2023-11-14T17:11:22.252" v="994"/>
          <ac:spMkLst>
            <pc:docMk/>
            <pc:sldMk cId="3925071969" sldId="8303"/>
            <ac:spMk id="114" creationId="{23241925-65C5-3F2B-4AFE-ABB19335D0A5}"/>
          </ac:spMkLst>
        </pc:spChg>
        <pc:spChg chg="mod">
          <ac:chgData name="Debski Antoniak, O.J. (Oliver)" userId="22bb6242-e59b-450a-9302-913ab38fc0b2" providerId="ADAL" clId="{27B60672-C34C-5F46-9E6D-0D79B8EA55F4}" dt="2023-11-14T17:11:52.907" v="1004" actId="20577"/>
          <ac:spMkLst>
            <pc:docMk/>
            <pc:sldMk cId="3925071969" sldId="8303"/>
            <ac:spMk id="117" creationId="{1AF5738C-0771-5E69-243B-CDA543FF6FBF}"/>
          </ac:spMkLst>
        </pc:spChg>
        <pc:spChg chg="mod">
          <ac:chgData name="Debski Antoniak, O.J. (Oliver)" userId="22bb6242-e59b-450a-9302-913ab38fc0b2" providerId="ADAL" clId="{27B60672-C34C-5F46-9E6D-0D79B8EA55F4}" dt="2023-11-14T17:13:04.167" v="1008" actId="20577"/>
          <ac:spMkLst>
            <pc:docMk/>
            <pc:sldMk cId="3925071969" sldId="8303"/>
            <ac:spMk id="118" creationId="{DDEDB724-4527-CA3A-270C-C3F1E1C37A0A}"/>
          </ac:spMkLst>
        </pc:spChg>
        <pc:spChg chg="mod">
          <ac:chgData name="Debski Antoniak, O.J. (Oliver)" userId="22bb6242-e59b-450a-9302-913ab38fc0b2" providerId="ADAL" clId="{27B60672-C34C-5F46-9E6D-0D79B8EA55F4}" dt="2023-11-14T17:13:28.813" v="1013" actId="20577"/>
          <ac:spMkLst>
            <pc:docMk/>
            <pc:sldMk cId="3925071969" sldId="8303"/>
            <ac:spMk id="119" creationId="{5840BD1C-E2CB-467F-6252-055969FF17B2}"/>
          </ac:spMkLst>
        </pc:spChg>
        <pc:spChg chg="mod">
          <ac:chgData name="Debski Antoniak, O.J. (Oliver)" userId="22bb6242-e59b-450a-9302-913ab38fc0b2" providerId="ADAL" clId="{27B60672-C34C-5F46-9E6D-0D79B8EA55F4}" dt="2023-11-10T14:29:16.518" v="853" actId="1076"/>
          <ac:spMkLst>
            <pc:docMk/>
            <pc:sldMk cId="3925071969" sldId="8303"/>
            <ac:spMk id="138" creationId="{45E61FB4-DFD7-D58F-4C37-80E513A22D07}"/>
          </ac:spMkLst>
        </pc:spChg>
        <pc:spChg chg="mod">
          <ac:chgData name="Debski Antoniak, O.J. (Oliver)" userId="22bb6242-e59b-450a-9302-913ab38fc0b2" providerId="ADAL" clId="{27B60672-C34C-5F46-9E6D-0D79B8EA55F4}" dt="2023-11-10T14:29:26.648" v="856" actId="1076"/>
          <ac:spMkLst>
            <pc:docMk/>
            <pc:sldMk cId="3925071969" sldId="8303"/>
            <ac:spMk id="164" creationId="{89530BD6-14FC-CC9E-E26C-A77B2751B8E4}"/>
          </ac:spMkLst>
        </pc:spChg>
        <pc:spChg chg="mod">
          <ac:chgData name="Debski Antoniak, O.J. (Oliver)" userId="22bb6242-e59b-450a-9302-913ab38fc0b2" providerId="ADAL" clId="{27B60672-C34C-5F46-9E6D-0D79B8EA55F4}" dt="2023-11-10T14:29:10.034" v="851" actId="1076"/>
          <ac:spMkLst>
            <pc:docMk/>
            <pc:sldMk cId="3925071969" sldId="8303"/>
            <ac:spMk id="165" creationId="{9983D1C9-9D94-97A2-E86C-E9905D4727BC}"/>
          </ac:spMkLst>
        </pc:spChg>
        <pc:spChg chg="mod">
          <ac:chgData name="Debski Antoniak, O.J. (Oliver)" userId="22bb6242-e59b-450a-9302-913ab38fc0b2" providerId="ADAL" clId="{27B60672-C34C-5F46-9E6D-0D79B8EA55F4}" dt="2023-11-10T14:29:13.142" v="852" actId="1076"/>
          <ac:spMkLst>
            <pc:docMk/>
            <pc:sldMk cId="3925071969" sldId="8303"/>
            <ac:spMk id="166" creationId="{03BB3F12-2347-EA99-A27C-06E486E601C4}"/>
          </ac:spMkLst>
        </pc:spChg>
        <pc:spChg chg="mod">
          <ac:chgData name="Debski Antoniak, O.J. (Oliver)" userId="22bb6242-e59b-450a-9302-913ab38fc0b2" providerId="ADAL" clId="{27B60672-C34C-5F46-9E6D-0D79B8EA55F4}" dt="2023-11-10T14:30:01.392" v="862" actId="1076"/>
          <ac:spMkLst>
            <pc:docMk/>
            <pc:sldMk cId="3925071969" sldId="8303"/>
            <ac:spMk id="171" creationId="{753E6651-CA24-2BDC-C4B5-199C3E9E9BF7}"/>
          </ac:spMkLst>
        </pc:spChg>
        <pc:spChg chg="mod">
          <ac:chgData name="Debski Antoniak, O.J. (Oliver)" userId="22bb6242-e59b-450a-9302-913ab38fc0b2" providerId="ADAL" clId="{27B60672-C34C-5F46-9E6D-0D79B8EA55F4}" dt="2023-11-10T14:29:19.487" v="854" actId="1076"/>
          <ac:spMkLst>
            <pc:docMk/>
            <pc:sldMk cId="3925071969" sldId="8303"/>
            <ac:spMk id="251" creationId="{34E2A9D1-5F83-62A4-F958-5FB1E8B74678}"/>
          </ac:spMkLst>
        </pc:spChg>
        <pc:picChg chg="add mod modCrop">
          <ac:chgData name="Debski Antoniak, O.J. (Oliver)" userId="22bb6242-e59b-450a-9302-913ab38fc0b2" providerId="ADAL" clId="{27B60672-C34C-5F46-9E6D-0D79B8EA55F4}" dt="2023-11-14T17:14:20.175" v="1018" actId="12789"/>
          <ac:picMkLst>
            <pc:docMk/>
            <pc:sldMk cId="3925071969" sldId="8303"/>
            <ac:picMk id="7" creationId="{5E5DC318-5838-557C-F512-607505B00F16}"/>
          </ac:picMkLst>
        </pc:picChg>
        <pc:picChg chg="add mod modCrop">
          <ac:chgData name="Debski Antoniak, O.J. (Oliver)" userId="22bb6242-e59b-450a-9302-913ab38fc0b2" providerId="ADAL" clId="{27B60672-C34C-5F46-9E6D-0D79B8EA55F4}" dt="2023-11-14T17:14:20.175" v="1018" actId="12789"/>
          <ac:picMkLst>
            <pc:docMk/>
            <pc:sldMk cId="3925071969" sldId="8303"/>
            <ac:picMk id="9" creationId="{2C380D59-DFEE-6CA6-18AD-0ECC6DF49F8E}"/>
          </ac:picMkLst>
        </pc:picChg>
        <pc:picChg chg="add del mod modCrop">
          <ac:chgData name="Debski Antoniak, O.J. (Oliver)" userId="22bb6242-e59b-450a-9302-913ab38fc0b2" providerId="ADAL" clId="{27B60672-C34C-5F46-9E6D-0D79B8EA55F4}" dt="2023-11-14T16:55:40.849" v="897" actId="478"/>
          <ac:picMkLst>
            <pc:docMk/>
            <pc:sldMk cId="3925071969" sldId="8303"/>
            <ac:picMk id="12" creationId="{5A771B00-53AA-3937-503D-B1426E40731E}"/>
          </ac:picMkLst>
        </pc:picChg>
        <pc:picChg chg="add mod modCrop">
          <ac:chgData name="Debski Antoniak, O.J. (Oliver)" userId="22bb6242-e59b-450a-9302-913ab38fc0b2" providerId="ADAL" clId="{27B60672-C34C-5F46-9E6D-0D79B8EA55F4}" dt="2023-11-14T17:14:20.175" v="1018" actId="12789"/>
          <ac:picMkLst>
            <pc:docMk/>
            <pc:sldMk cId="3925071969" sldId="8303"/>
            <ac:picMk id="14" creationId="{C6110CB3-16AD-40BF-2E7E-783719C33AFA}"/>
          </ac:picMkLst>
        </pc:picChg>
        <pc:picChg chg="add mod modCrop">
          <ac:chgData name="Debski Antoniak, O.J. (Oliver)" userId="22bb6242-e59b-450a-9302-913ab38fc0b2" providerId="ADAL" clId="{27B60672-C34C-5F46-9E6D-0D79B8EA55F4}" dt="2023-11-14T17:14:20.175" v="1018" actId="12789"/>
          <ac:picMkLst>
            <pc:docMk/>
            <pc:sldMk cId="3925071969" sldId="8303"/>
            <ac:picMk id="30" creationId="{29E6158E-8524-EBC2-5CC4-F33ED2A7091A}"/>
          </ac:picMkLst>
        </pc:picChg>
        <pc:picChg chg="add mod modCrop">
          <ac:chgData name="Debski Antoniak, O.J. (Oliver)" userId="22bb6242-e59b-450a-9302-913ab38fc0b2" providerId="ADAL" clId="{27B60672-C34C-5F46-9E6D-0D79B8EA55F4}" dt="2023-11-14T17:14:20.175" v="1018" actId="12789"/>
          <ac:picMkLst>
            <pc:docMk/>
            <pc:sldMk cId="3925071969" sldId="8303"/>
            <ac:picMk id="33" creationId="{9BFB1070-A9F3-B538-5D4B-CB25922A9A93}"/>
          </ac:picMkLst>
        </pc:picChg>
        <pc:picChg chg="add mod modCrop">
          <ac:chgData name="Debski Antoniak, O.J. (Oliver)" userId="22bb6242-e59b-450a-9302-913ab38fc0b2" providerId="ADAL" clId="{27B60672-C34C-5F46-9E6D-0D79B8EA55F4}" dt="2023-11-14T17:17:03.853" v="1037" actId="12788"/>
          <ac:picMkLst>
            <pc:docMk/>
            <pc:sldMk cId="3925071969" sldId="8303"/>
            <ac:picMk id="37" creationId="{D0F02500-41CD-81C7-AE92-B94953D203DD}"/>
          </ac:picMkLst>
        </pc:picChg>
        <pc:picChg chg="add mod modCrop">
          <ac:chgData name="Debski Antoniak, O.J. (Oliver)" userId="22bb6242-e59b-450a-9302-913ab38fc0b2" providerId="ADAL" clId="{27B60672-C34C-5F46-9E6D-0D79B8EA55F4}" dt="2023-11-14T17:17:26.562" v="1040" actId="12788"/>
          <ac:picMkLst>
            <pc:docMk/>
            <pc:sldMk cId="3925071969" sldId="8303"/>
            <ac:picMk id="40" creationId="{D447FF3C-BE73-6E8B-3E7C-7716E2C4DE80}"/>
          </ac:picMkLst>
        </pc:picChg>
        <pc:picChg chg="add mod modCrop">
          <ac:chgData name="Debski Antoniak, O.J. (Oliver)" userId="22bb6242-e59b-450a-9302-913ab38fc0b2" providerId="ADAL" clId="{27B60672-C34C-5F46-9E6D-0D79B8EA55F4}" dt="2023-11-14T17:17:31.872" v="1041" actId="12788"/>
          <ac:picMkLst>
            <pc:docMk/>
            <pc:sldMk cId="3925071969" sldId="8303"/>
            <ac:picMk id="42" creationId="{B816F236-9910-8C9C-92DB-DEB20656F092}"/>
          </ac:picMkLst>
        </pc:picChg>
        <pc:picChg chg="mod">
          <ac:chgData name="Debski Antoniak, O.J. (Oliver)" userId="22bb6242-e59b-450a-9302-913ab38fc0b2" providerId="ADAL" clId="{27B60672-C34C-5F46-9E6D-0D79B8EA55F4}" dt="2023-11-10T14:29:55.762" v="861" actId="1076"/>
          <ac:picMkLst>
            <pc:docMk/>
            <pc:sldMk cId="3925071969" sldId="8303"/>
            <ac:picMk id="44" creationId="{BB914833-B52F-B84C-5853-7D0D8950A9F6}"/>
          </ac:picMkLst>
        </pc:picChg>
        <pc:picChg chg="add mod modCrop">
          <ac:chgData name="Debski Antoniak, O.J. (Oliver)" userId="22bb6242-e59b-450a-9302-913ab38fc0b2" providerId="ADAL" clId="{27B60672-C34C-5F46-9E6D-0D79B8EA55F4}" dt="2023-11-14T17:17:35.910" v="1042" actId="12788"/>
          <ac:picMkLst>
            <pc:docMk/>
            <pc:sldMk cId="3925071969" sldId="8303"/>
            <ac:picMk id="45" creationId="{AC115A9F-8CC9-DB6E-BD8E-BF38830DCD95}"/>
          </ac:picMkLst>
        </pc:picChg>
        <pc:picChg chg="add mod modCrop">
          <ac:chgData name="Debski Antoniak, O.J. (Oliver)" userId="22bb6242-e59b-450a-9302-913ab38fc0b2" providerId="ADAL" clId="{27B60672-C34C-5F46-9E6D-0D79B8EA55F4}" dt="2023-11-14T17:17:41.939" v="1043" actId="12788"/>
          <ac:picMkLst>
            <pc:docMk/>
            <pc:sldMk cId="3925071969" sldId="8303"/>
            <ac:picMk id="47" creationId="{AF4E5BFB-2E05-DCF0-2ED0-8D8D4EADC135}"/>
          </ac:picMkLst>
        </pc:picChg>
        <pc:picChg chg="del">
          <ac:chgData name="Debski Antoniak, O.J. (Oliver)" userId="22bb6242-e59b-450a-9302-913ab38fc0b2" providerId="ADAL" clId="{27B60672-C34C-5F46-9E6D-0D79B8EA55F4}" dt="2023-11-14T17:05:29.374" v="941" actId="478"/>
          <ac:picMkLst>
            <pc:docMk/>
            <pc:sldMk cId="3925071969" sldId="8303"/>
            <ac:picMk id="61" creationId="{551E4064-6FCE-C23D-C8E5-A29217DEB401}"/>
          </ac:picMkLst>
        </pc:picChg>
        <pc:picChg chg="del mod">
          <ac:chgData name="Debski Antoniak, O.J. (Oliver)" userId="22bb6242-e59b-450a-9302-913ab38fc0b2" providerId="ADAL" clId="{27B60672-C34C-5F46-9E6D-0D79B8EA55F4}" dt="2023-11-14T17:05:37.340" v="943" actId="478"/>
          <ac:picMkLst>
            <pc:docMk/>
            <pc:sldMk cId="3925071969" sldId="8303"/>
            <ac:picMk id="63" creationId="{360827ED-FD3D-670E-033A-C76B5A72DFC0}"/>
          </ac:picMkLst>
        </pc:picChg>
        <pc:picChg chg="del mod">
          <ac:chgData name="Debski Antoniak, O.J. (Oliver)" userId="22bb6242-e59b-450a-9302-913ab38fc0b2" providerId="ADAL" clId="{27B60672-C34C-5F46-9E6D-0D79B8EA55F4}" dt="2023-11-14T17:06:06.903" v="952" actId="478"/>
          <ac:picMkLst>
            <pc:docMk/>
            <pc:sldMk cId="3925071969" sldId="8303"/>
            <ac:picMk id="65" creationId="{2F2375F8-8137-EC20-907F-94AFD6477D8A}"/>
          </ac:picMkLst>
        </pc:picChg>
        <pc:picChg chg="del mod">
          <ac:chgData name="Debski Antoniak, O.J. (Oliver)" userId="22bb6242-e59b-450a-9302-913ab38fc0b2" providerId="ADAL" clId="{27B60672-C34C-5F46-9E6D-0D79B8EA55F4}" dt="2023-11-14T17:06:47.031" v="964" actId="478"/>
          <ac:picMkLst>
            <pc:docMk/>
            <pc:sldMk cId="3925071969" sldId="8303"/>
            <ac:picMk id="67" creationId="{C99FD58E-DEF0-EA58-912B-C872F30F2A9D}"/>
          </ac:picMkLst>
        </pc:picChg>
        <pc:picChg chg="del mod">
          <ac:chgData name="Debski Antoniak, O.J. (Oliver)" userId="22bb6242-e59b-450a-9302-913ab38fc0b2" providerId="ADAL" clId="{27B60672-C34C-5F46-9E6D-0D79B8EA55F4}" dt="2023-11-14T17:07:17.824" v="972" actId="478"/>
          <ac:picMkLst>
            <pc:docMk/>
            <pc:sldMk cId="3925071969" sldId="8303"/>
            <ac:picMk id="69" creationId="{7C24EDFD-C259-DC69-06CA-DB9E3AA41546}"/>
          </ac:picMkLst>
        </pc:picChg>
        <pc:picChg chg="del">
          <ac:chgData name="Debski Antoniak, O.J. (Oliver)" userId="22bb6242-e59b-450a-9302-913ab38fc0b2" providerId="ADAL" clId="{27B60672-C34C-5F46-9E6D-0D79B8EA55F4}" dt="2023-11-14T16:54:06.679" v="874" actId="478"/>
          <ac:picMkLst>
            <pc:docMk/>
            <pc:sldMk cId="3925071969" sldId="8303"/>
            <ac:picMk id="75" creationId="{CF52B8D2-CEC2-D8D8-1E2B-695B0D79095B}"/>
          </ac:picMkLst>
        </pc:picChg>
        <pc:picChg chg="del">
          <ac:chgData name="Debski Antoniak, O.J. (Oliver)" userId="22bb6242-e59b-450a-9302-913ab38fc0b2" providerId="ADAL" clId="{27B60672-C34C-5F46-9E6D-0D79B8EA55F4}" dt="2023-11-14T16:54:55.932" v="889" actId="478"/>
          <ac:picMkLst>
            <pc:docMk/>
            <pc:sldMk cId="3925071969" sldId="8303"/>
            <ac:picMk id="79" creationId="{28B1A63A-0793-85EA-A003-F060098A3D95}"/>
          </ac:picMkLst>
        </pc:picChg>
        <pc:picChg chg="del mod">
          <ac:chgData name="Debski Antoniak, O.J. (Oliver)" userId="22bb6242-e59b-450a-9302-913ab38fc0b2" providerId="ADAL" clId="{27B60672-C34C-5F46-9E6D-0D79B8EA55F4}" dt="2023-11-14T16:55:02.097" v="891" actId="478"/>
          <ac:picMkLst>
            <pc:docMk/>
            <pc:sldMk cId="3925071969" sldId="8303"/>
            <ac:picMk id="83" creationId="{83BCC113-33B7-7A3F-74C4-6BF8A37FCCD3}"/>
          </ac:picMkLst>
        </pc:picChg>
        <pc:picChg chg="del">
          <ac:chgData name="Debski Antoniak, O.J. (Oliver)" userId="22bb6242-e59b-450a-9302-913ab38fc0b2" providerId="ADAL" clId="{27B60672-C34C-5F46-9E6D-0D79B8EA55F4}" dt="2023-11-14T16:56:42.300" v="909" actId="478"/>
          <ac:picMkLst>
            <pc:docMk/>
            <pc:sldMk cId="3925071969" sldId="8303"/>
            <ac:picMk id="85" creationId="{0BC44D0A-7951-7F54-75BC-24C6CF6E4B37}"/>
          </ac:picMkLst>
        </pc:picChg>
        <pc:picChg chg="del">
          <ac:chgData name="Debski Antoniak, O.J. (Oliver)" userId="22bb6242-e59b-450a-9302-913ab38fc0b2" providerId="ADAL" clId="{27B60672-C34C-5F46-9E6D-0D79B8EA55F4}" dt="2023-11-14T16:58:14.281" v="925" actId="478"/>
          <ac:picMkLst>
            <pc:docMk/>
            <pc:sldMk cId="3925071969" sldId="8303"/>
            <ac:picMk id="88" creationId="{8E80E371-753E-5EAA-E4DB-314325F97AE3}"/>
          </ac:picMkLst>
        </pc:picChg>
        <pc:cxnChg chg="mod">
          <ac:chgData name="Debski Antoniak, O.J. (Oliver)" userId="22bb6242-e59b-450a-9302-913ab38fc0b2" providerId="ADAL" clId="{27B60672-C34C-5F46-9E6D-0D79B8EA55F4}" dt="2023-11-14T17:17:09.157" v="1038" actId="14100"/>
          <ac:cxnSpMkLst>
            <pc:docMk/>
            <pc:sldMk cId="3925071969" sldId="8303"/>
            <ac:cxnSpMk id="11" creationId="{F00F59DE-522A-C3EF-7FFD-DFC451B51DBE}"/>
          </ac:cxnSpMkLst>
        </pc:cxnChg>
        <pc:cxnChg chg="mod">
          <ac:chgData name="Debski Antoniak, O.J. (Oliver)" userId="22bb6242-e59b-450a-9302-913ab38fc0b2" providerId="ADAL" clId="{27B60672-C34C-5F46-9E6D-0D79B8EA55F4}" dt="2023-11-10T14:21:10.294" v="757" actId="1038"/>
          <ac:cxnSpMkLst>
            <pc:docMk/>
            <pc:sldMk cId="3925071969" sldId="8303"/>
            <ac:cxnSpMk id="20" creationId="{3A0473AC-E6C5-CB4D-8F60-84347794715F}"/>
          </ac:cxnSpMkLst>
        </pc:cxnChg>
        <pc:cxnChg chg="mod">
          <ac:chgData name="Debski Antoniak, O.J. (Oliver)" userId="22bb6242-e59b-450a-9302-913ab38fc0b2" providerId="ADAL" clId="{27B60672-C34C-5F46-9E6D-0D79B8EA55F4}" dt="2023-11-10T14:26:54.263" v="844" actId="1036"/>
          <ac:cxnSpMkLst>
            <pc:docMk/>
            <pc:sldMk cId="3925071969" sldId="8303"/>
            <ac:cxnSpMk id="27" creationId="{7DBFBCB4-E4D2-7AA7-18F4-D63D3C2953DC}"/>
          </ac:cxnSpMkLst>
        </pc:cxnChg>
        <pc:cxnChg chg="mod">
          <ac:chgData name="Debski Antoniak, O.J. (Oliver)" userId="22bb6242-e59b-450a-9302-913ab38fc0b2" providerId="ADAL" clId="{27B60672-C34C-5F46-9E6D-0D79B8EA55F4}" dt="2023-11-14T17:17:15.929" v="1039" actId="14100"/>
          <ac:cxnSpMkLst>
            <pc:docMk/>
            <pc:sldMk cId="3925071969" sldId="8303"/>
            <ac:cxnSpMk id="39" creationId="{FC4A9C6E-04A1-D6C6-0656-9DE14409A547}"/>
          </ac:cxnSpMkLst>
        </pc:cxnChg>
        <pc:cxnChg chg="mod">
          <ac:chgData name="Debski Antoniak, O.J. (Oliver)" userId="22bb6242-e59b-450a-9302-913ab38fc0b2" providerId="ADAL" clId="{27B60672-C34C-5F46-9E6D-0D79B8EA55F4}" dt="2023-11-10T14:22:23.651" v="777" actId="14100"/>
          <ac:cxnSpMkLst>
            <pc:docMk/>
            <pc:sldMk cId="3925071969" sldId="8303"/>
            <ac:cxnSpMk id="52" creationId="{F822B0CA-ADB5-27F4-6574-8C2346535C3B}"/>
          </ac:cxnSpMkLst>
        </pc:cxnChg>
        <pc:cxnChg chg="mod">
          <ac:chgData name="Debski Antoniak, O.J. (Oliver)" userId="22bb6242-e59b-450a-9302-913ab38fc0b2" providerId="ADAL" clId="{27B60672-C34C-5F46-9E6D-0D79B8EA55F4}" dt="2023-11-10T14:22:05.128" v="775" actId="14100"/>
          <ac:cxnSpMkLst>
            <pc:docMk/>
            <pc:sldMk cId="3925071969" sldId="8303"/>
            <ac:cxnSpMk id="55" creationId="{7F0E0E8B-FFD2-A56A-EF30-6F7F6EB4DCE5}"/>
          </ac:cxnSpMkLst>
        </pc:cxnChg>
        <pc:cxnChg chg="mod">
          <ac:chgData name="Debski Antoniak, O.J. (Oliver)" userId="22bb6242-e59b-450a-9302-913ab38fc0b2" providerId="ADAL" clId="{27B60672-C34C-5F46-9E6D-0D79B8EA55F4}" dt="2023-11-10T14:23:13.277" v="781" actId="14100"/>
          <ac:cxnSpMkLst>
            <pc:docMk/>
            <pc:sldMk cId="3925071969" sldId="8303"/>
            <ac:cxnSpMk id="57" creationId="{C3A48418-A611-E0DC-E6A5-931DDA01FEE1}"/>
          </ac:cxnSpMkLst>
        </pc:cxnChg>
        <pc:cxnChg chg="mod">
          <ac:chgData name="Debski Antoniak, O.J. (Oliver)" userId="22bb6242-e59b-450a-9302-913ab38fc0b2" providerId="ADAL" clId="{27B60672-C34C-5F46-9E6D-0D79B8EA55F4}" dt="2023-11-10T14:21:41.699" v="771" actId="1038"/>
          <ac:cxnSpMkLst>
            <pc:docMk/>
            <pc:sldMk cId="3925071969" sldId="8303"/>
            <ac:cxnSpMk id="94" creationId="{07A4F371-67AD-9830-A656-647F30B75F72}"/>
          </ac:cxnSpMkLst>
        </pc:cxnChg>
        <pc:cxnChg chg="mod">
          <ac:chgData name="Debski Antoniak, O.J. (Oliver)" userId="22bb6242-e59b-450a-9302-913ab38fc0b2" providerId="ADAL" clId="{27B60672-C34C-5F46-9E6D-0D79B8EA55F4}" dt="2023-11-10T14:21:28.694" v="768" actId="1035"/>
          <ac:cxnSpMkLst>
            <pc:docMk/>
            <pc:sldMk cId="3925071969" sldId="8303"/>
            <ac:cxnSpMk id="126" creationId="{74503F22-954B-F404-4BAA-5E05FD2F3C2E}"/>
          </ac:cxnSpMkLst>
        </pc:cxnChg>
        <pc:cxnChg chg="mod">
          <ac:chgData name="Debski Antoniak, O.J. (Oliver)" userId="22bb6242-e59b-450a-9302-913ab38fc0b2" providerId="ADAL" clId="{27B60672-C34C-5F46-9E6D-0D79B8EA55F4}" dt="2023-11-10T14:21:32.327" v="769" actId="1036"/>
          <ac:cxnSpMkLst>
            <pc:docMk/>
            <pc:sldMk cId="3925071969" sldId="8303"/>
            <ac:cxnSpMk id="149" creationId="{1A74F6C2-793F-DF43-EBBB-2A69100A3240}"/>
          </ac:cxnSpMkLst>
        </pc:cxnChg>
        <pc:cxnChg chg="mod">
          <ac:chgData name="Debski Antoniak, O.J. (Oliver)" userId="22bb6242-e59b-450a-9302-913ab38fc0b2" providerId="ADAL" clId="{27B60672-C34C-5F46-9E6D-0D79B8EA55F4}" dt="2023-11-10T14:29:03.694" v="850" actId="12788"/>
          <ac:cxnSpMkLst>
            <pc:docMk/>
            <pc:sldMk cId="3925071969" sldId="8303"/>
            <ac:cxnSpMk id="161" creationId="{142ADE70-ECAE-80B0-6224-016C3DB94412}"/>
          </ac:cxnSpMkLst>
        </pc:cxnChg>
      </pc:sldChg>
      <pc:sldChg chg="addSp delSp modSp mod">
        <pc:chgData name="Debski Antoniak, O.J. (Oliver)" userId="22bb6242-e59b-450a-9302-913ab38fc0b2" providerId="ADAL" clId="{27B60672-C34C-5F46-9E6D-0D79B8EA55F4}" dt="2023-11-02T15:21:08.420" v="397" actId="12789"/>
        <pc:sldMkLst>
          <pc:docMk/>
          <pc:sldMk cId="2770195837" sldId="8304"/>
        </pc:sldMkLst>
        <pc:spChg chg="del mod">
          <ac:chgData name="Debski Antoniak, O.J. (Oliver)" userId="22bb6242-e59b-450a-9302-913ab38fc0b2" providerId="ADAL" clId="{27B60672-C34C-5F46-9E6D-0D79B8EA55F4}" dt="2023-11-02T09:23:44.153" v="2" actId="478"/>
          <ac:spMkLst>
            <pc:docMk/>
            <pc:sldMk cId="2770195837" sldId="8304"/>
            <ac:spMk id="2" creationId="{AA060F8E-77E3-D448-313C-6B5075D9CC75}"/>
          </ac:spMkLst>
        </pc:spChg>
        <pc:spChg chg="del">
          <ac:chgData name="Debski Antoniak, O.J. (Oliver)" userId="22bb6242-e59b-450a-9302-913ab38fc0b2" providerId="ADAL" clId="{27B60672-C34C-5F46-9E6D-0D79B8EA55F4}" dt="2023-11-02T09:23:44.153" v="2" actId="478"/>
          <ac:spMkLst>
            <pc:docMk/>
            <pc:sldMk cId="2770195837" sldId="8304"/>
            <ac:spMk id="5" creationId="{0A27F462-EA31-560B-9969-241174F1F4E3}"/>
          </ac:spMkLst>
        </pc:spChg>
        <pc:spChg chg="add del mod">
          <ac:chgData name="Debski Antoniak, O.J. (Oliver)" userId="22bb6242-e59b-450a-9302-913ab38fc0b2" providerId="ADAL" clId="{27B60672-C34C-5F46-9E6D-0D79B8EA55F4}" dt="2023-11-02T09:28:12.839" v="28" actId="478"/>
          <ac:spMkLst>
            <pc:docMk/>
            <pc:sldMk cId="2770195837" sldId="8304"/>
            <ac:spMk id="8" creationId="{E0A98019-985D-6E43-7C6C-FE93E7F5B82E}"/>
          </ac:spMkLst>
        </pc:spChg>
        <pc:spChg chg="add del mod">
          <ac:chgData name="Debski Antoniak, O.J. (Oliver)" userId="22bb6242-e59b-450a-9302-913ab38fc0b2" providerId="ADAL" clId="{27B60672-C34C-5F46-9E6D-0D79B8EA55F4}" dt="2023-11-02T09:28:49.397" v="32" actId="478"/>
          <ac:spMkLst>
            <pc:docMk/>
            <pc:sldMk cId="2770195837" sldId="8304"/>
            <ac:spMk id="9" creationId="{2B550B9A-4B16-758D-4DB3-D057B2A67919}"/>
          </ac:spMkLst>
        </pc:spChg>
        <pc:spChg chg="add mod">
          <ac:chgData name="Debski Antoniak, O.J. (Oliver)" userId="22bb6242-e59b-450a-9302-913ab38fc0b2" providerId="ADAL" clId="{27B60672-C34C-5F46-9E6D-0D79B8EA55F4}" dt="2023-11-02T09:33:01.530" v="85" actId="1076"/>
          <ac:spMkLst>
            <pc:docMk/>
            <pc:sldMk cId="2770195837" sldId="8304"/>
            <ac:spMk id="10" creationId="{4643F277-6E36-BEB3-6E56-BB905D418852}"/>
          </ac:spMkLst>
        </pc:spChg>
        <pc:spChg chg="add mod">
          <ac:chgData name="Debski Antoniak, O.J. (Oliver)" userId="22bb6242-e59b-450a-9302-913ab38fc0b2" providerId="ADAL" clId="{27B60672-C34C-5F46-9E6D-0D79B8EA55F4}" dt="2023-11-02T09:33:30.795" v="89" actId="1076"/>
          <ac:spMkLst>
            <pc:docMk/>
            <pc:sldMk cId="2770195837" sldId="8304"/>
            <ac:spMk id="11" creationId="{B86EC613-ADE4-B612-A6F0-FEA9834135FD}"/>
          </ac:spMkLst>
        </pc:spChg>
        <pc:spChg chg="add mod">
          <ac:chgData name="Debski Antoniak, O.J. (Oliver)" userId="22bb6242-e59b-450a-9302-913ab38fc0b2" providerId="ADAL" clId="{27B60672-C34C-5F46-9E6D-0D79B8EA55F4}" dt="2023-11-02T09:33:05.325" v="86" actId="1076"/>
          <ac:spMkLst>
            <pc:docMk/>
            <pc:sldMk cId="2770195837" sldId="8304"/>
            <ac:spMk id="13" creationId="{676D5630-FA4C-39A8-BE20-E8973D5ECBE0}"/>
          </ac:spMkLst>
        </pc:spChg>
        <pc:spChg chg="add del mod">
          <ac:chgData name="Debski Antoniak, O.J. (Oliver)" userId="22bb6242-e59b-450a-9302-913ab38fc0b2" providerId="ADAL" clId="{27B60672-C34C-5F46-9E6D-0D79B8EA55F4}" dt="2023-11-02T09:30:43.249" v="49" actId="478"/>
          <ac:spMkLst>
            <pc:docMk/>
            <pc:sldMk cId="2770195837" sldId="8304"/>
            <ac:spMk id="14" creationId="{FC46B9DB-A9DB-260D-A6D3-036BA6219774}"/>
          </ac:spMkLst>
        </pc:spChg>
        <pc:spChg chg="del">
          <ac:chgData name="Debski Antoniak, O.J. (Oliver)" userId="22bb6242-e59b-450a-9302-913ab38fc0b2" providerId="ADAL" clId="{27B60672-C34C-5F46-9E6D-0D79B8EA55F4}" dt="2023-11-02T09:23:44.153" v="2" actId="478"/>
          <ac:spMkLst>
            <pc:docMk/>
            <pc:sldMk cId="2770195837" sldId="8304"/>
            <ac:spMk id="15" creationId="{C2DB1F19-E23F-7D45-AE98-A55BFF23C3E8}"/>
          </ac:spMkLst>
        </pc:spChg>
        <pc:spChg chg="del">
          <ac:chgData name="Debski Antoniak, O.J. (Oliver)" userId="22bb6242-e59b-450a-9302-913ab38fc0b2" providerId="ADAL" clId="{27B60672-C34C-5F46-9E6D-0D79B8EA55F4}" dt="2023-11-02T09:23:44.153" v="2" actId="478"/>
          <ac:spMkLst>
            <pc:docMk/>
            <pc:sldMk cId="2770195837" sldId="8304"/>
            <ac:spMk id="17" creationId="{0B46F593-AF86-B94C-BEE3-6F470ED6DF28}"/>
          </ac:spMkLst>
        </pc:spChg>
        <pc:spChg chg="mod">
          <ac:chgData name="Debski Antoniak, O.J. (Oliver)" userId="22bb6242-e59b-450a-9302-913ab38fc0b2" providerId="ADAL" clId="{27B60672-C34C-5F46-9E6D-0D79B8EA55F4}" dt="2023-11-02T09:27:33.019" v="15" actId="1076"/>
          <ac:spMkLst>
            <pc:docMk/>
            <pc:sldMk cId="2770195837" sldId="8304"/>
            <ac:spMk id="18" creationId="{37DECF28-1A70-A245-A5F2-8FC88A0BBCB0}"/>
          </ac:spMkLst>
        </pc:spChg>
        <pc:spChg chg="del">
          <ac:chgData name="Debski Antoniak, O.J. (Oliver)" userId="22bb6242-e59b-450a-9302-913ab38fc0b2" providerId="ADAL" clId="{27B60672-C34C-5F46-9E6D-0D79B8EA55F4}" dt="2023-11-02T09:23:44.153" v="2" actId="478"/>
          <ac:spMkLst>
            <pc:docMk/>
            <pc:sldMk cId="2770195837" sldId="8304"/>
            <ac:spMk id="19" creationId="{35782058-F592-4449-A7FF-6ED2C664457B}"/>
          </ac:spMkLst>
        </pc:spChg>
        <pc:spChg chg="del mod">
          <ac:chgData name="Debski Antoniak, O.J. (Oliver)" userId="22bb6242-e59b-450a-9302-913ab38fc0b2" providerId="ADAL" clId="{27B60672-C34C-5F46-9E6D-0D79B8EA55F4}" dt="2023-11-02T09:34:24.509" v="98" actId="478"/>
          <ac:spMkLst>
            <pc:docMk/>
            <pc:sldMk cId="2770195837" sldId="8304"/>
            <ac:spMk id="21" creationId="{BE9069CA-486A-5A4F-83EE-50CC30B8DB00}"/>
          </ac:spMkLst>
        </pc:spChg>
        <pc:spChg chg="del">
          <ac:chgData name="Debski Antoniak, O.J. (Oliver)" userId="22bb6242-e59b-450a-9302-913ab38fc0b2" providerId="ADAL" clId="{27B60672-C34C-5F46-9E6D-0D79B8EA55F4}" dt="2023-11-02T09:23:44.153" v="2" actId="478"/>
          <ac:spMkLst>
            <pc:docMk/>
            <pc:sldMk cId="2770195837" sldId="8304"/>
            <ac:spMk id="22" creationId="{FAB3BD3E-FAFD-AF42-BF24-D1F93EEEDC32}"/>
          </ac:spMkLst>
        </pc:spChg>
        <pc:spChg chg="del">
          <ac:chgData name="Debski Antoniak, O.J. (Oliver)" userId="22bb6242-e59b-450a-9302-913ab38fc0b2" providerId="ADAL" clId="{27B60672-C34C-5F46-9E6D-0D79B8EA55F4}" dt="2023-11-02T09:23:44.153" v="2" actId="478"/>
          <ac:spMkLst>
            <pc:docMk/>
            <pc:sldMk cId="2770195837" sldId="8304"/>
            <ac:spMk id="23" creationId="{54476EAE-C680-FF54-D299-84B7D722E6DC}"/>
          </ac:spMkLst>
        </pc:spChg>
        <pc:spChg chg="del">
          <ac:chgData name="Debski Antoniak, O.J. (Oliver)" userId="22bb6242-e59b-450a-9302-913ab38fc0b2" providerId="ADAL" clId="{27B60672-C34C-5F46-9E6D-0D79B8EA55F4}" dt="2023-11-02T09:23:44.153" v="2" actId="478"/>
          <ac:spMkLst>
            <pc:docMk/>
            <pc:sldMk cId="2770195837" sldId="8304"/>
            <ac:spMk id="24" creationId="{45DF4752-5B71-3F76-BB1E-F8655A60F715}"/>
          </ac:spMkLst>
        </pc:spChg>
        <pc:spChg chg="del">
          <ac:chgData name="Debski Antoniak, O.J. (Oliver)" userId="22bb6242-e59b-450a-9302-913ab38fc0b2" providerId="ADAL" clId="{27B60672-C34C-5F46-9E6D-0D79B8EA55F4}" dt="2023-11-02T09:23:44.153" v="2" actId="478"/>
          <ac:spMkLst>
            <pc:docMk/>
            <pc:sldMk cId="2770195837" sldId="8304"/>
            <ac:spMk id="25" creationId="{15CB4BC9-D939-87A7-A304-C632724909D9}"/>
          </ac:spMkLst>
        </pc:spChg>
        <pc:spChg chg="del">
          <ac:chgData name="Debski Antoniak, O.J. (Oliver)" userId="22bb6242-e59b-450a-9302-913ab38fc0b2" providerId="ADAL" clId="{27B60672-C34C-5F46-9E6D-0D79B8EA55F4}" dt="2023-11-02T09:23:44.153" v="2" actId="478"/>
          <ac:spMkLst>
            <pc:docMk/>
            <pc:sldMk cId="2770195837" sldId="8304"/>
            <ac:spMk id="26" creationId="{0023EF50-3950-4723-5430-0AB4516D9AA6}"/>
          </ac:spMkLst>
        </pc:spChg>
        <pc:spChg chg="add mod">
          <ac:chgData name="Debski Antoniak, O.J. (Oliver)" userId="22bb6242-e59b-450a-9302-913ab38fc0b2" providerId="ADAL" clId="{27B60672-C34C-5F46-9E6D-0D79B8EA55F4}" dt="2023-11-02T09:33:40.484" v="93" actId="1036"/>
          <ac:spMkLst>
            <pc:docMk/>
            <pc:sldMk cId="2770195837" sldId="8304"/>
            <ac:spMk id="27" creationId="{63D0456B-B5B2-F980-F286-D29A740D7ADD}"/>
          </ac:spMkLst>
        </pc:spChg>
        <pc:spChg chg="del">
          <ac:chgData name="Debski Antoniak, O.J. (Oliver)" userId="22bb6242-e59b-450a-9302-913ab38fc0b2" providerId="ADAL" clId="{27B60672-C34C-5F46-9E6D-0D79B8EA55F4}" dt="2023-11-02T09:23:44.153" v="2" actId="478"/>
          <ac:spMkLst>
            <pc:docMk/>
            <pc:sldMk cId="2770195837" sldId="8304"/>
            <ac:spMk id="28" creationId="{37B8EB1C-090A-BCA2-09D7-615990F26E3F}"/>
          </ac:spMkLst>
        </pc:spChg>
        <pc:spChg chg="del mod">
          <ac:chgData name="Debski Antoniak, O.J. (Oliver)" userId="22bb6242-e59b-450a-9302-913ab38fc0b2" providerId="ADAL" clId="{27B60672-C34C-5F46-9E6D-0D79B8EA55F4}" dt="2023-11-02T14:19:49.421" v="110" actId="478"/>
          <ac:spMkLst>
            <pc:docMk/>
            <pc:sldMk cId="2770195837" sldId="8304"/>
            <ac:spMk id="31" creationId="{B2F982EA-448E-1F54-794E-BBD397715F60}"/>
          </ac:spMkLst>
        </pc:spChg>
        <pc:spChg chg="add mod">
          <ac:chgData name="Debski Antoniak, O.J. (Oliver)" userId="22bb6242-e59b-450a-9302-913ab38fc0b2" providerId="ADAL" clId="{27B60672-C34C-5F46-9E6D-0D79B8EA55F4}" dt="2023-11-02T09:32:53.684" v="84" actId="12788"/>
          <ac:spMkLst>
            <pc:docMk/>
            <pc:sldMk cId="2770195837" sldId="8304"/>
            <ac:spMk id="32" creationId="{895B64B2-BF6B-D0BA-3509-C146153A9A83}"/>
          </ac:spMkLst>
        </pc:spChg>
        <pc:spChg chg="add mod">
          <ac:chgData name="Debski Antoniak, O.J. (Oliver)" userId="22bb6242-e59b-450a-9302-913ab38fc0b2" providerId="ADAL" clId="{27B60672-C34C-5F46-9E6D-0D79B8EA55F4}" dt="2023-11-02T09:34:04.109" v="95" actId="1076"/>
          <ac:spMkLst>
            <pc:docMk/>
            <pc:sldMk cId="2770195837" sldId="8304"/>
            <ac:spMk id="33" creationId="{8346F004-4668-5D20-C59E-A53B412CAF25}"/>
          </ac:spMkLst>
        </pc:spChg>
        <pc:spChg chg="del mod">
          <ac:chgData name="Debski Antoniak, O.J. (Oliver)" userId="22bb6242-e59b-450a-9302-913ab38fc0b2" providerId="ADAL" clId="{27B60672-C34C-5F46-9E6D-0D79B8EA55F4}" dt="2023-11-02T14:19:49.421" v="110" actId="478"/>
          <ac:spMkLst>
            <pc:docMk/>
            <pc:sldMk cId="2770195837" sldId="8304"/>
            <ac:spMk id="36" creationId="{A0A636E1-6F83-1648-A59D-498178D29779}"/>
          </ac:spMkLst>
        </pc:spChg>
        <pc:spChg chg="del">
          <ac:chgData name="Debski Antoniak, O.J. (Oliver)" userId="22bb6242-e59b-450a-9302-913ab38fc0b2" providerId="ADAL" clId="{27B60672-C34C-5F46-9E6D-0D79B8EA55F4}" dt="2023-11-02T09:31:08.665" v="53" actId="478"/>
          <ac:spMkLst>
            <pc:docMk/>
            <pc:sldMk cId="2770195837" sldId="8304"/>
            <ac:spMk id="59" creationId="{0A7E6E8E-DB4A-3152-A8BC-62E74350AA85}"/>
          </ac:spMkLst>
        </pc:spChg>
        <pc:spChg chg="del mod">
          <ac:chgData name="Debski Antoniak, O.J. (Oliver)" userId="22bb6242-e59b-450a-9302-913ab38fc0b2" providerId="ADAL" clId="{27B60672-C34C-5F46-9E6D-0D79B8EA55F4}" dt="2023-11-02T14:19:49.421" v="110" actId="478"/>
          <ac:spMkLst>
            <pc:docMk/>
            <pc:sldMk cId="2770195837" sldId="8304"/>
            <ac:spMk id="73" creationId="{C96B1117-604F-FEDF-F442-966B7B6FB3A2}"/>
          </ac:spMkLst>
        </pc:spChg>
        <pc:spChg chg="add mod">
          <ac:chgData name="Debski Antoniak, O.J. (Oliver)" userId="22bb6242-e59b-450a-9302-913ab38fc0b2" providerId="ADAL" clId="{27B60672-C34C-5F46-9E6D-0D79B8EA55F4}" dt="2023-11-02T15:21:08.420" v="397" actId="12789"/>
          <ac:spMkLst>
            <pc:docMk/>
            <pc:sldMk cId="2770195837" sldId="8304"/>
            <ac:spMk id="74" creationId="{1AFE6CD6-EF9E-9EB4-F8B7-DA633FF5E93A}"/>
          </ac:spMkLst>
        </pc:spChg>
        <pc:spChg chg="del mod">
          <ac:chgData name="Debski Antoniak, O.J. (Oliver)" userId="22bb6242-e59b-450a-9302-913ab38fc0b2" providerId="ADAL" clId="{27B60672-C34C-5F46-9E6D-0D79B8EA55F4}" dt="2023-11-02T14:19:49.421" v="110" actId="478"/>
          <ac:spMkLst>
            <pc:docMk/>
            <pc:sldMk cId="2770195837" sldId="8304"/>
            <ac:spMk id="76" creationId="{06CC5815-38A9-542D-C190-583C04527FB8}"/>
          </ac:spMkLst>
        </pc:spChg>
        <pc:spChg chg="add mod">
          <ac:chgData name="Debski Antoniak, O.J. (Oliver)" userId="22bb6242-e59b-450a-9302-913ab38fc0b2" providerId="ADAL" clId="{27B60672-C34C-5F46-9E6D-0D79B8EA55F4}" dt="2023-11-02T15:21:08.420" v="397" actId="12789"/>
          <ac:spMkLst>
            <pc:docMk/>
            <pc:sldMk cId="2770195837" sldId="8304"/>
            <ac:spMk id="77" creationId="{74E2E4B5-8D01-655D-AE1C-16F621EBD4D0}"/>
          </ac:spMkLst>
        </pc:spChg>
        <pc:spChg chg="del mod">
          <ac:chgData name="Debski Antoniak, O.J. (Oliver)" userId="22bb6242-e59b-450a-9302-913ab38fc0b2" providerId="ADAL" clId="{27B60672-C34C-5F46-9E6D-0D79B8EA55F4}" dt="2023-11-02T14:19:49.421" v="110" actId="478"/>
          <ac:spMkLst>
            <pc:docMk/>
            <pc:sldMk cId="2770195837" sldId="8304"/>
            <ac:spMk id="78" creationId="{791F477A-8EA7-E596-C713-E996E2147E68}"/>
          </ac:spMkLst>
        </pc:spChg>
        <pc:spChg chg="del mod">
          <ac:chgData name="Debski Antoniak, O.J. (Oliver)" userId="22bb6242-e59b-450a-9302-913ab38fc0b2" providerId="ADAL" clId="{27B60672-C34C-5F46-9E6D-0D79B8EA55F4}" dt="2023-11-02T14:19:49.421" v="110" actId="478"/>
          <ac:spMkLst>
            <pc:docMk/>
            <pc:sldMk cId="2770195837" sldId="8304"/>
            <ac:spMk id="80" creationId="{0DC692E8-4E04-CE06-27E7-EE3205D78318}"/>
          </ac:spMkLst>
        </pc:spChg>
        <pc:spChg chg="add mod">
          <ac:chgData name="Debski Antoniak, O.J. (Oliver)" userId="22bb6242-e59b-450a-9302-913ab38fc0b2" providerId="ADAL" clId="{27B60672-C34C-5F46-9E6D-0D79B8EA55F4}" dt="2023-11-02T15:21:08.420" v="397" actId="12789"/>
          <ac:spMkLst>
            <pc:docMk/>
            <pc:sldMk cId="2770195837" sldId="8304"/>
            <ac:spMk id="81" creationId="{DAA3CDC1-275A-079A-9264-1EA3E035053A}"/>
          </ac:spMkLst>
        </pc:spChg>
        <pc:spChg chg="add mod">
          <ac:chgData name="Debski Antoniak, O.J. (Oliver)" userId="22bb6242-e59b-450a-9302-913ab38fc0b2" providerId="ADAL" clId="{27B60672-C34C-5F46-9E6D-0D79B8EA55F4}" dt="2023-11-02T15:21:08.420" v="397" actId="12789"/>
          <ac:spMkLst>
            <pc:docMk/>
            <pc:sldMk cId="2770195837" sldId="8304"/>
            <ac:spMk id="82" creationId="{B9D4712D-D764-7845-CBCB-80E8090F1C95}"/>
          </ac:spMkLst>
        </pc:spChg>
        <pc:spChg chg="add mod">
          <ac:chgData name="Debski Antoniak, O.J. (Oliver)" userId="22bb6242-e59b-450a-9302-913ab38fc0b2" providerId="ADAL" clId="{27B60672-C34C-5F46-9E6D-0D79B8EA55F4}" dt="2023-11-02T15:21:08.420" v="397" actId="12789"/>
          <ac:spMkLst>
            <pc:docMk/>
            <pc:sldMk cId="2770195837" sldId="8304"/>
            <ac:spMk id="84" creationId="{D62D4EFF-03FC-8210-4770-9A5F06C32840}"/>
          </ac:spMkLst>
        </pc:spChg>
        <pc:spChg chg="add mod">
          <ac:chgData name="Debski Antoniak, O.J. (Oliver)" userId="22bb6242-e59b-450a-9302-913ab38fc0b2" providerId="ADAL" clId="{27B60672-C34C-5F46-9E6D-0D79B8EA55F4}" dt="2023-11-02T14:34:36.150" v="299" actId="1037"/>
          <ac:spMkLst>
            <pc:docMk/>
            <pc:sldMk cId="2770195837" sldId="8304"/>
            <ac:spMk id="86" creationId="{A1AB0C76-8420-9F42-ADF4-5409C91DDDB1}"/>
          </ac:spMkLst>
        </pc:spChg>
        <pc:spChg chg="add mod">
          <ac:chgData name="Debski Antoniak, O.J. (Oliver)" userId="22bb6242-e59b-450a-9302-913ab38fc0b2" providerId="ADAL" clId="{27B60672-C34C-5F46-9E6D-0D79B8EA55F4}" dt="2023-11-02T14:38:42.922" v="330" actId="1076"/>
          <ac:spMkLst>
            <pc:docMk/>
            <pc:sldMk cId="2770195837" sldId="8304"/>
            <ac:spMk id="87" creationId="{D0F36B60-0511-B062-0D4A-C45F5D5EB43B}"/>
          </ac:spMkLst>
        </pc:spChg>
        <pc:spChg chg="del mod">
          <ac:chgData name="Debski Antoniak, O.J. (Oliver)" userId="22bb6242-e59b-450a-9302-913ab38fc0b2" providerId="ADAL" clId="{27B60672-C34C-5F46-9E6D-0D79B8EA55F4}" dt="2023-11-02T14:19:49.421" v="110" actId="478"/>
          <ac:spMkLst>
            <pc:docMk/>
            <pc:sldMk cId="2770195837" sldId="8304"/>
            <ac:spMk id="89" creationId="{779C063D-42DF-2847-2DBE-0BDCD1AED42D}"/>
          </ac:spMkLst>
        </pc:spChg>
        <pc:spChg chg="del mod">
          <ac:chgData name="Debski Antoniak, O.J. (Oliver)" userId="22bb6242-e59b-450a-9302-913ab38fc0b2" providerId="ADAL" clId="{27B60672-C34C-5F46-9E6D-0D79B8EA55F4}" dt="2023-11-02T14:19:49.421" v="110" actId="478"/>
          <ac:spMkLst>
            <pc:docMk/>
            <pc:sldMk cId="2770195837" sldId="8304"/>
            <ac:spMk id="92" creationId="{896FFAFC-A843-053C-6DF0-8F09835D646A}"/>
          </ac:spMkLst>
        </pc:spChg>
        <pc:spChg chg="add del mod">
          <ac:chgData name="Debski Antoniak, O.J. (Oliver)" userId="22bb6242-e59b-450a-9302-913ab38fc0b2" providerId="ADAL" clId="{27B60672-C34C-5F46-9E6D-0D79B8EA55F4}" dt="2023-11-02T14:36:38.405" v="308" actId="478"/>
          <ac:spMkLst>
            <pc:docMk/>
            <pc:sldMk cId="2770195837" sldId="8304"/>
            <ac:spMk id="95" creationId="{80EFF1F3-A710-625C-6B3F-46D663BF926B}"/>
          </ac:spMkLst>
        </pc:spChg>
        <pc:spChg chg="add mod">
          <ac:chgData name="Debski Antoniak, O.J. (Oliver)" userId="22bb6242-e59b-450a-9302-913ab38fc0b2" providerId="ADAL" clId="{27B60672-C34C-5F46-9E6D-0D79B8EA55F4}" dt="2023-11-02T14:40:57.617" v="354" actId="20577"/>
          <ac:spMkLst>
            <pc:docMk/>
            <pc:sldMk cId="2770195837" sldId="8304"/>
            <ac:spMk id="105" creationId="{3E751D2F-0598-FCB8-53D8-AD31CE7A3868}"/>
          </ac:spMkLst>
        </pc:spChg>
        <pc:spChg chg="add mod">
          <ac:chgData name="Debski Antoniak, O.J. (Oliver)" userId="22bb6242-e59b-450a-9302-913ab38fc0b2" providerId="ADAL" clId="{27B60672-C34C-5F46-9E6D-0D79B8EA55F4}" dt="2023-11-02T14:39:22.481" v="333" actId="1076"/>
          <ac:spMkLst>
            <pc:docMk/>
            <pc:sldMk cId="2770195837" sldId="8304"/>
            <ac:spMk id="106" creationId="{D8C542C6-FBF0-0D44-0D0F-20948220BD94}"/>
          </ac:spMkLst>
        </pc:spChg>
        <pc:spChg chg="add mod">
          <ac:chgData name="Debski Antoniak, O.J. (Oliver)" userId="22bb6242-e59b-450a-9302-913ab38fc0b2" providerId="ADAL" clId="{27B60672-C34C-5F46-9E6D-0D79B8EA55F4}" dt="2023-11-02T14:52:03.689" v="376" actId="20577"/>
          <ac:spMkLst>
            <pc:docMk/>
            <pc:sldMk cId="2770195837" sldId="8304"/>
            <ac:spMk id="109" creationId="{9108C2A7-73E5-D99C-9E7F-BACE99724693}"/>
          </ac:spMkLst>
        </pc:spChg>
        <pc:spChg chg="del mod">
          <ac:chgData name="Debski Antoniak, O.J. (Oliver)" userId="22bb6242-e59b-450a-9302-913ab38fc0b2" providerId="ADAL" clId="{27B60672-C34C-5F46-9E6D-0D79B8EA55F4}" dt="2023-11-02T14:19:49.421" v="110" actId="478"/>
          <ac:spMkLst>
            <pc:docMk/>
            <pc:sldMk cId="2770195837" sldId="8304"/>
            <ac:spMk id="113" creationId="{F8481470-5D78-4E03-7AAE-B2E02E19C903}"/>
          </ac:spMkLst>
        </pc:spChg>
        <pc:spChg chg="del mod">
          <ac:chgData name="Debski Antoniak, O.J. (Oliver)" userId="22bb6242-e59b-450a-9302-913ab38fc0b2" providerId="ADAL" clId="{27B60672-C34C-5F46-9E6D-0D79B8EA55F4}" dt="2023-11-02T14:19:49.421" v="110" actId="478"/>
          <ac:spMkLst>
            <pc:docMk/>
            <pc:sldMk cId="2770195837" sldId="8304"/>
            <ac:spMk id="114" creationId="{23241925-65C5-3F2B-4AFE-ABB19335D0A5}"/>
          </ac:spMkLst>
        </pc:spChg>
        <pc:spChg chg="del mod">
          <ac:chgData name="Debski Antoniak, O.J. (Oliver)" userId="22bb6242-e59b-450a-9302-913ab38fc0b2" providerId="ADAL" clId="{27B60672-C34C-5F46-9E6D-0D79B8EA55F4}" dt="2023-11-02T14:19:49.421" v="110" actId="478"/>
          <ac:spMkLst>
            <pc:docMk/>
            <pc:sldMk cId="2770195837" sldId="8304"/>
            <ac:spMk id="117" creationId="{1AF5738C-0771-5E69-243B-CDA543FF6FBF}"/>
          </ac:spMkLst>
        </pc:spChg>
        <pc:spChg chg="del mod">
          <ac:chgData name="Debski Antoniak, O.J. (Oliver)" userId="22bb6242-e59b-450a-9302-913ab38fc0b2" providerId="ADAL" clId="{27B60672-C34C-5F46-9E6D-0D79B8EA55F4}" dt="2023-11-02T14:19:49.421" v="110" actId="478"/>
          <ac:spMkLst>
            <pc:docMk/>
            <pc:sldMk cId="2770195837" sldId="8304"/>
            <ac:spMk id="118" creationId="{DDEDB724-4527-CA3A-270C-C3F1E1C37A0A}"/>
          </ac:spMkLst>
        </pc:spChg>
        <pc:spChg chg="del mod">
          <ac:chgData name="Debski Antoniak, O.J. (Oliver)" userId="22bb6242-e59b-450a-9302-913ab38fc0b2" providerId="ADAL" clId="{27B60672-C34C-5F46-9E6D-0D79B8EA55F4}" dt="2023-11-02T14:19:49.421" v="110" actId="478"/>
          <ac:spMkLst>
            <pc:docMk/>
            <pc:sldMk cId="2770195837" sldId="8304"/>
            <ac:spMk id="119" creationId="{5840BD1C-E2CB-467F-6252-055969FF17B2}"/>
          </ac:spMkLst>
        </pc:spChg>
        <pc:spChg chg="del mod">
          <ac:chgData name="Debski Antoniak, O.J. (Oliver)" userId="22bb6242-e59b-450a-9302-913ab38fc0b2" providerId="ADAL" clId="{27B60672-C34C-5F46-9E6D-0D79B8EA55F4}" dt="2023-11-02T14:39:16.684" v="332" actId="478"/>
          <ac:spMkLst>
            <pc:docMk/>
            <pc:sldMk cId="2770195837" sldId="8304"/>
            <ac:spMk id="138" creationId="{45E61FB4-DFD7-D58F-4C37-80E513A22D07}"/>
          </ac:spMkLst>
        </pc:spChg>
        <pc:spChg chg="del mod">
          <ac:chgData name="Debski Antoniak, O.J. (Oliver)" userId="22bb6242-e59b-450a-9302-913ab38fc0b2" providerId="ADAL" clId="{27B60672-C34C-5F46-9E6D-0D79B8EA55F4}" dt="2023-11-02T14:19:49.421" v="110" actId="478"/>
          <ac:spMkLst>
            <pc:docMk/>
            <pc:sldMk cId="2770195837" sldId="8304"/>
            <ac:spMk id="153" creationId="{0E51E3DB-127A-68BC-42E4-AEE0694F597C}"/>
          </ac:spMkLst>
        </pc:spChg>
        <pc:spChg chg="del mod">
          <ac:chgData name="Debski Antoniak, O.J. (Oliver)" userId="22bb6242-e59b-450a-9302-913ab38fc0b2" providerId="ADAL" clId="{27B60672-C34C-5F46-9E6D-0D79B8EA55F4}" dt="2023-11-02T14:19:49.421" v="110" actId="478"/>
          <ac:spMkLst>
            <pc:docMk/>
            <pc:sldMk cId="2770195837" sldId="8304"/>
            <ac:spMk id="156" creationId="{E6889A15-F58E-6F4C-6E91-0644C6F64BCC}"/>
          </ac:spMkLst>
        </pc:spChg>
        <pc:spChg chg="del mod">
          <ac:chgData name="Debski Antoniak, O.J. (Oliver)" userId="22bb6242-e59b-450a-9302-913ab38fc0b2" providerId="ADAL" clId="{27B60672-C34C-5F46-9E6D-0D79B8EA55F4}" dt="2023-11-02T14:19:49.421" v="110" actId="478"/>
          <ac:spMkLst>
            <pc:docMk/>
            <pc:sldMk cId="2770195837" sldId="8304"/>
            <ac:spMk id="159" creationId="{72E9AC1D-7A44-5163-968B-FA1019B153BB}"/>
          </ac:spMkLst>
        </pc:spChg>
        <pc:spChg chg="del mod">
          <ac:chgData name="Debski Antoniak, O.J. (Oliver)" userId="22bb6242-e59b-450a-9302-913ab38fc0b2" providerId="ADAL" clId="{27B60672-C34C-5F46-9E6D-0D79B8EA55F4}" dt="2023-11-02T14:19:49.421" v="110" actId="478"/>
          <ac:spMkLst>
            <pc:docMk/>
            <pc:sldMk cId="2770195837" sldId="8304"/>
            <ac:spMk id="164" creationId="{89530BD6-14FC-CC9E-E26C-A77B2751B8E4}"/>
          </ac:spMkLst>
        </pc:spChg>
        <pc:spChg chg="del mod">
          <ac:chgData name="Debski Antoniak, O.J. (Oliver)" userId="22bb6242-e59b-450a-9302-913ab38fc0b2" providerId="ADAL" clId="{27B60672-C34C-5F46-9E6D-0D79B8EA55F4}" dt="2023-11-02T14:19:49.421" v="110" actId="478"/>
          <ac:spMkLst>
            <pc:docMk/>
            <pc:sldMk cId="2770195837" sldId="8304"/>
            <ac:spMk id="165" creationId="{9983D1C9-9D94-97A2-E86C-E9905D4727BC}"/>
          </ac:spMkLst>
        </pc:spChg>
        <pc:spChg chg="del mod">
          <ac:chgData name="Debski Antoniak, O.J. (Oliver)" userId="22bb6242-e59b-450a-9302-913ab38fc0b2" providerId="ADAL" clId="{27B60672-C34C-5F46-9E6D-0D79B8EA55F4}" dt="2023-11-02T14:19:49.421" v="110" actId="478"/>
          <ac:spMkLst>
            <pc:docMk/>
            <pc:sldMk cId="2770195837" sldId="8304"/>
            <ac:spMk id="166" creationId="{03BB3F12-2347-EA99-A27C-06E486E601C4}"/>
          </ac:spMkLst>
        </pc:spChg>
        <pc:spChg chg="del mod">
          <ac:chgData name="Debski Antoniak, O.J. (Oliver)" userId="22bb6242-e59b-450a-9302-913ab38fc0b2" providerId="ADAL" clId="{27B60672-C34C-5F46-9E6D-0D79B8EA55F4}" dt="2023-11-02T14:19:49.421" v="110" actId="478"/>
          <ac:spMkLst>
            <pc:docMk/>
            <pc:sldMk cId="2770195837" sldId="8304"/>
            <ac:spMk id="171" creationId="{753E6651-CA24-2BDC-C4B5-199C3E9E9BF7}"/>
          </ac:spMkLst>
        </pc:spChg>
        <pc:spChg chg="mod">
          <ac:chgData name="Debski Antoniak, O.J. (Oliver)" userId="22bb6242-e59b-450a-9302-913ab38fc0b2" providerId="ADAL" clId="{27B60672-C34C-5F46-9E6D-0D79B8EA55F4}" dt="2023-11-02T09:33:25.653" v="88" actId="1076"/>
          <ac:spMkLst>
            <pc:docMk/>
            <pc:sldMk cId="2770195837" sldId="8304"/>
            <ac:spMk id="175" creationId="{012AB83F-7B49-01A9-ACAF-402AFA0E3055}"/>
          </ac:spMkLst>
        </pc:spChg>
        <pc:spChg chg="mod">
          <ac:chgData name="Debski Antoniak, O.J. (Oliver)" userId="22bb6242-e59b-450a-9302-913ab38fc0b2" providerId="ADAL" clId="{27B60672-C34C-5F46-9E6D-0D79B8EA55F4}" dt="2023-11-02T09:33:25.653" v="88" actId="1076"/>
          <ac:spMkLst>
            <pc:docMk/>
            <pc:sldMk cId="2770195837" sldId="8304"/>
            <ac:spMk id="176" creationId="{A15ACCF8-FE18-4BC2-8CF5-28A43522305B}"/>
          </ac:spMkLst>
        </pc:spChg>
        <pc:spChg chg="mod">
          <ac:chgData name="Debski Antoniak, O.J. (Oliver)" userId="22bb6242-e59b-450a-9302-913ab38fc0b2" providerId="ADAL" clId="{27B60672-C34C-5F46-9E6D-0D79B8EA55F4}" dt="2023-11-02T09:33:25.653" v="88" actId="1076"/>
          <ac:spMkLst>
            <pc:docMk/>
            <pc:sldMk cId="2770195837" sldId="8304"/>
            <ac:spMk id="177" creationId="{40C05D61-6F60-F79C-A5AD-66D8971E8AAA}"/>
          </ac:spMkLst>
        </pc:spChg>
        <pc:spChg chg="mod">
          <ac:chgData name="Debski Antoniak, O.J. (Oliver)" userId="22bb6242-e59b-450a-9302-913ab38fc0b2" providerId="ADAL" clId="{27B60672-C34C-5F46-9E6D-0D79B8EA55F4}" dt="2023-11-02T09:33:25.653" v="88" actId="1076"/>
          <ac:spMkLst>
            <pc:docMk/>
            <pc:sldMk cId="2770195837" sldId="8304"/>
            <ac:spMk id="179" creationId="{27067941-C72D-365A-5059-6D8829F4224D}"/>
          </ac:spMkLst>
        </pc:spChg>
        <pc:spChg chg="mod">
          <ac:chgData name="Debski Antoniak, O.J. (Oliver)" userId="22bb6242-e59b-450a-9302-913ab38fc0b2" providerId="ADAL" clId="{27B60672-C34C-5F46-9E6D-0D79B8EA55F4}" dt="2023-11-02T09:33:25.653" v="88" actId="1076"/>
          <ac:spMkLst>
            <pc:docMk/>
            <pc:sldMk cId="2770195837" sldId="8304"/>
            <ac:spMk id="180" creationId="{0A2B22AC-A1C2-2BAB-CB0D-6FE7F074AA32}"/>
          </ac:spMkLst>
        </pc:spChg>
        <pc:spChg chg="mod">
          <ac:chgData name="Debski Antoniak, O.J. (Oliver)" userId="22bb6242-e59b-450a-9302-913ab38fc0b2" providerId="ADAL" clId="{27B60672-C34C-5F46-9E6D-0D79B8EA55F4}" dt="2023-11-02T09:25:55.075" v="5" actId="12788"/>
          <ac:spMkLst>
            <pc:docMk/>
            <pc:sldMk cId="2770195837" sldId="8304"/>
            <ac:spMk id="181" creationId="{8EF13511-0559-86F5-237C-2251195061F5}"/>
          </ac:spMkLst>
        </pc:spChg>
        <pc:spChg chg="mod">
          <ac:chgData name="Debski Antoniak, O.J. (Oliver)" userId="22bb6242-e59b-450a-9302-913ab38fc0b2" providerId="ADAL" clId="{27B60672-C34C-5F46-9E6D-0D79B8EA55F4}" dt="2023-11-02T09:33:11.404" v="87" actId="12788"/>
          <ac:spMkLst>
            <pc:docMk/>
            <pc:sldMk cId="2770195837" sldId="8304"/>
            <ac:spMk id="183" creationId="{8304DFB7-AD63-E171-0C44-2BA6FAAE7F04}"/>
          </ac:spMkLst>
        </pc:spChg>
        <pc:spChg chg="del mod">
          <ac:chgData name="Debski Antoniak, O.J. (Oliver)" userId="22bb6242-e59b-450a-9302-913ab38fc0b2" providerId="ADAL" clId="{27B60672-C34C-5F46-9E6D-0D79B8EA55F4}" dt="2023-11-02T09:27:56.365" v="21" actId="478"/>
          <ac:spMkLst>
            <pc:docMk/>
            <pc:sldMk cId="2770195837" sldId="8304"/>
            <ac:spMk id="190" creationId="{8D9414E3-6F54-8736-7AAC-BD98681AB305}"/>
          </ac:spMkLst>
        </pc:spChg>
        <pc:spChg chg="del mod">
          <ac:chgData name="Debski Antoniak, O.J. (Oliver)" userId="22bb6242-e59b-450a-9302-913ab38fc0b2" providerId="ADAL" clId="{27B60672-C34C-5F46-9E6D-0D79B8EA55F4}" dt="2023-11-02T14:19:49.421" v="110" actId="478"/>
          <ac:spMkLst>
            <pc:docMk/>
            <pc:sldMk cId="2770195837" sldId="8304"/>
            <ac:spMk id="216" creationId="{32EB9858-807D-7AE2-5272-36555DFD62D6}"/>
          </ac:spMkLst>
        </pc:spChg>
        <pc:spChg chg="del mod">
          <ac:chgData name="Debski Antoniak, O.J. (Oliver)" userId="22bb6242-e59b-450a-9302-913ab38fc0b2" providerId="ADAL" clId="{27B60672-C34C-5F46-9E6D-0D79B8EA55F4}" dt="2023-11-02T14:19:49.421" v="110" actId="478"/>
          <ac:spMkLst>
            <pc:docMk/>
            <pc:sldMk cId="2770195837" sldId="8304"/>
            <ac:spMk id="228" creationId="{76241AB8-FABF-1620-D76A-A6D7A3A73CD9}"/>
          </ac:spMkLst>
        </pc:spChg>
        <pc:spChg chg="del mod">
          <ac:chgData name="Debski Antoniak, O.J. (Oliver)" userId="22bb6242-e59b-450a-9302-913ab38fc0b2" providerId="ADAL" clId="{27B60672-C34C-5F46-9E6D-0D79B8EA55F4}" dt="2023-11-02T14:19:49.421" v="110" actId="478"/>
          <ac:spMkLst>
            <pc:docMk/>
            <pc:sldMk cId="2770195837" sldId="8304"/>
            <ac:spMk id="229" creationId="{183E2E53-C844-8C69-54E6-83132E141CED}"/>
          </ac:spMkLst>
        </pc:spChg>
        <pc:spChg chg="del mod">
          <ac:chgData name="Debski Antoniak, O.J. (Oliver)" userId="22bb6242-e59b-450a-9302-913ab38fc0b2" providerId="ADAL" clId="{27B60672-C34C-5F46-9E6D-0D79B8EA55F4}" dt="2023-11-02T14:19:49.421" v="110" actId="478"/>
          <ac:spMkLst>
            <pc:docMk/>
            <pc:sldMk cId="2770195837" sldId="8304"/>
            <ac:spMk id="230" creationId="{A8B37720-6633-36B5-3E6C-AECC2C2221F2}"/>
          </ac:spMkLst>
        </pc:spChg>
        <pc:spChg chg="del mod">
          <ac:chgData name="Debski Antoniak, O.J. (Oliver)" userId="22bb6242-e59b-450a-9302-913ab38fc0b2" providerId="ADAL" clId="{27B60672-C34C-5F46-9E6D-0D79B8EA55F4}" dt="2023-11-02T14:19:49.421" v="110" actId="478"/>
          <ac:spMkLst>
            <pc:docMk/>
            <pc:sldMk cId="2770195837" sldId="8304"/>
            <ac:spMk id="231" creationId="{A43D18B8-7C09-BC83-BEF9-4FA102FE84A9}"/>
          </ac:spMkLst>
        </pc:spChg>
        <pc:spChg chg="del mod">
          <ac:chgData name="Debski Antoniak, O.J. (Oliver)" userId="22bb6242-e59b-450a-9302-913ab38fc0b2" providerId="ADAL" clId="{27B60672-C34C-5F46-9E6D-0D79B8EA55F4}" dt="2023-11-02T14:19:49.421" v="110" actId="478"/>
          <ac:spMkLst>
            <pc:docMk/>
            <pc:sldMk cId="2770195837" sldId="8304"/>
            <ac:spMk id="232" creationId="{B9ED0BFF-4F6A-74AE-1CF2-4DCDC3521762}"/>
          </ac:spMkLst>
        </pc:spChg>
        <pc:spChg chg="del mod">
          <ac:chgData name="Debski Antoniak, O.J. (Oliver)" userId="22bb6242-e59b-450a-9302-913ab38fc0b2" providerId="ADAL" clId="{27B60672-C34C-5F46-9E6D-0D79B8EA55F4}" dt="2023-11-02T14:19:49.421" v="110" actId="478"/>
          <ac:spMkLst>
            <pc:docMk/>
            <pc:sldMk cId="2770195837" sldId="8304"/>
            <ac:spMk id="233" creationId="{754524BD-4BA4-72F7-323B-034C636DAF80}"/>
          </ac:spMkLst>
        </pc:spChg>
        <pc:spChg chg="del mod">
          <ac:chgData name="Debski Antoniak, O.J. (Oliver)" userId="22bb6242-e59b-450a-9302-913ab38fc0b2" providerId="ADAL" clId="{27B60672-C34C-5F46-9E6D-0D79B8EA55F4}" dt="2023-11-02T14:19:49.421" v="110" actId="478"/>
          <ac:spMkLst>
            <pc:docMk/>
            <pc:sldMk cId="2770195837" sldId="8304"/>
            <ac:spMk id="234" creationId="{1EC5F33A-9DE2-4187-DBB7-532F49417773}"/>
          </ac:spMkLst>
        </pc:spChg>
        <pc:spChg chg="del mod">
          <ac:chgData name="Debski Antoniak, O.J. (Oliver)" userId="22bb6242-e59b-450a-9302-913ab38fc0b2" providerId="ADAL" clId="{27B60672-C34C-5F46-9E6D-0D79B8EA55F4}" dt="2023-11-02T14:19:49.421" v="110" actId="478"/>
          <ac:spMkLst>
            <pc:docMk/>
            <pc:sldMk cId="2770195837" sldId="8304"/>
            <ac:spMk id="248" creationId="{0FF85028-E030-1515-D3DB-9CF7E29E7E72}"/>
          </ac:spMkLst>
        </pc:spChg>
        <pc:spChg chg="del mod">
          <ac:chgData name="Debski Antoniak, O.J. (Oliver)" userId="22bb6242-e59b-450a-9302-913ab38fc0b2" providerId="ADAL" clId="{27B60672-C34C-5F46-9E6D-0D79B8EA55F4}" dt="2023-11-02T14:19:49.421" v="110" actId="478"/>
          <ac:spMkLst>
            <pc:docMk/>
            <pc:sldMk cId="2770195837" sldId="8304"/>
            <ac:spMk id="249" creationId="{1EEC9F56-8552-8A0A-2DB9-8C569BA28608}"/>
          </ac:spMkLst>
        </pc:spChg>
        <pc:spChg chg="del mod">
          <ac:chgData name="Debski Antoniak, O.J. (Oliver)" userId="22bb6242-e59b-450a-9302-913ab38fc0b2" providerId="ADAL" clId="{27B60672-C34C-5F46-9E6D-0D79B8EA55F4}" dt="2023-11-02T14:19:49.421" v="110" actId="478"/>
          <ac:spMkLst>
            <pc:docMk/>
            <pc:sldMk cId="2770195837" sldId="8304"/>
            <ac:spMk id="250" creationId="{AE44C3CF-C1E7-C992-B100-E6F53278CB80}"/>
          </ac:spMkLst>
        </pc:spChg>
        <pc:spChg chg="del mod">
          <ac:chgData name="Debski Antoniak, O.J. (Oliver)" userId="22bb6242-e59b-450a-9302-913ab38fc0b2" providerId="ADAL" clId="{27B60672-C34C-5F46-9E6D-0D79B8EA55F4}" dt="2023-11-02T14:19:49.421" v="110" actId="478"/>
          <ac:spMkLst>
            <pc:docMk/>
            <pc:sldMk cId="2770195837" sldId="8304"/>
            <ac:spMk id="251" creationId="{34E2A9D1-5F83-62A4-F958-5FB1E8B74678}"/>
          </ac:spMkLst>
        </pc:spChg>
        <pc:spChg chg="del mod">
          <ac:chgData name="Debski Antoniak, O.J. (Oliver)" userId="22bb6242-e59b-450a-9302-913ab38fc0b2" providerId="ADAL" clId="{27B60672-C34C-5F46-9E6D-0D79B8EA55F4}" dt="2023-11-02T14:19:49.421" v="110" actId="478"/>
          <ac:spMkLst>
            <pc:docMk/>
            <pc:sldMk cId="2770195837" sldId="8304"/>
            <ac:spMk id="252" creationId="{8A27980A-680D-45D2-6814-CE658F6924AB}"/>
          </ac:spMkLst>
        </pc:spChg>
        <pc:spChg chg="del mod">
          <ac:chgData name="Debski Antoniak, O.J. (Oliver)" userId="22bb6242-e59b-450a-9302-913ab38fc0b2" providerId="ADAL" clId="{27B60672-C34C-5F46-9E6D-0D79B8EA55F4}" dt="2023-11-02T14:19:49.421" v="110" actId="478"/>
          <ac:spMkLst>
            <pc:docMk/>
            <pc:sldMk cId="2770195837" sldId="8304"/>
            <ac:spMk id="258" creationId="{C56F20A2-5923-1EED-CE96-D3427A715F6A}"/>
          </ac:spMkLst>
        </pc:spChg>
        <pc:picChg chg="del mod">
          <ac:chgData name="Debski Antoniak, O.J. (Oliver)" userId="22bb6242-e59b-450a-9302-913ab38fc0b2" providerId="ADAL" clId="{27B60672-C34C-5F46-9E6D-0D79B8EA55F4}" dt="2023-11-02T14:19:53.577" v="111" actId="478"/>
          <ac:picMkLst>
            <pc:docMk/>
            <pc:sldMk cId="2770195837" sldId="8304"/>
            <ac:picMk id="4" creationId="{EFCEA06E-9812-C538-5BF5-8905B43CB587}"/>
          </ac:picMkLst>
        </pc:picChg>
        <pc:picChg chg="add mod modCrop">
          <ac:chgData name="Debski Antoniak, O.J. (Oliver)" userId="22bb6242-e59b-450a-9302-913ab38fc0b2" providerId="ADAL" clId="{27B60672-C34C-5F46-9E6D-0D79B8EA55F4}" dt="2023-11-02T14:24:53.157" v="185" actId="408"/>
          <ac:picMkLst>
            <pc:docMk/>
            <pc:sldMk cId="2770195837" sldId="8304"/>
            <ac:picMk id="35" creationId="{474D7483-FF9F-91FF-D4BC-53D1CE588975}"/>
          </ac:picMkLst>
        </pc:picChg>
        <pc:picChg chg="add del mod">
          <ac:chgData name="Debski Antoniak, O.J. (Oliver)" userId="22bb6242-e59b-450a-9302-913ab38fc0b2" providerId="ADAL" clId="{27B60672-C34C-5F46-9E6D-0D79B8EA55F4}" dt="2023-11-02T14:20:33.523" v="119" actId="478"/>
          <ac:picMkLst>
            <pc:docMk/>
            <pc:sldMk cId="2770195837" sldId="8304"/>
            <ac:picMk id="38" creationId="{DC099AF9-2DEE-6FC8-7541-F900F6976B5D}"/>
          </ac:picMkLst>
        </pc:picChg>
        <pc:picChg chg="add del mod">
          <ac:chgData name="Debski Antoniak, O.J. (Oliver)" userId="22bb6242-e59b-450a-9302-913ab38fc0b2" providerId="ADAL" clId="{27B60672-C34C-5F46-9E6D-0D79B8EA55F4}" dt="2023-11-02T14:20:32.688" v="117" actId="478"/>
          <ac:picMkLst>
            <pc:docMk/>
            <pc:sldMk cId="2770195837" sldId="8304"/>
            <ac:picMk id="40" creationId="{72DBF7A4-07E3-E7FF-8033-E06A21D9F10D}"/>
          </ac:picMkLst>
        </pc:picChg>
        <pc:picChg chg="add del mod">
          <ac:chgData name="Debski Antoniak, O.J. (Oliver)" userId="22bb6242-e59b-450a-9302-913ab38fc0b2" providerId="ADAL" clId="{27B60672-C34C-5F46-9E6D-0D79B8EA55F4}" dt="2023-11-02T14:20:31.919" v="116" actId="478"/>
          <ac:picMkLst>
            <pc:docMk/>
            <pc:sldMk cId="2770195837" sldId="8304"/>
            <ac:picMk id="42" creationId="{C6AC180F-EC95-B0B7-319F-96C765D78E6F}"/>
          </ac:picMkLst>
        </pc:picChg>
        <pc:picChg chg="add del mod">
          <ac:chgData name="Debski Antoniak, O.J. (Oliver)" userId="22bb6242-e59b-450a-9302-913ab38fc0b2" providerId="ADAL" clId="{27B60672-C34C-5F46-9E6D-0D79B8EA55F4}" dt="2023-11-02T14:20:33.089" v="118" actId="478"/>
          <ac:picMkLst>
            <pc:docMk/>
            <pc:sldMk cId="2770195837" sldId="8304"/>
            <ac:picMk id="44" creationId="{8942A438-175C-D3E5-AE36-2ED11CF69EBB}"/>
          </ac:picMkLst>
        </pc:picChg>
        <pc:picChg chg="add del mod">
          <ac:chgData name="Debski Antoniak, O.J. (Oliver)" userId="22bb6242-e59b-450a-9302-913ab38fc0b2" providerId="ADAL" clId="{27B60672-C34C-5F46-9E6D-0D79B8EA55F4}" dt="2023-11-02T14:21:20.081" v="126" actId="478"/>
          <ac:picMkLst>
            <pc:docMk/>
            <pc:sldMk cId="2770195837" sldId="8304"/>
            <ac:picMk id="46" creationId="{9FB751E5-FBB7-8F15-4A83-4FD7ABB559F7}"/>
          </ac:picMkLst>
        </pc:picChg>
        <pc:picChg chg="add mod modCrop">
          <ac:chgData name="Debski Antoniak, O.J. (Oliver)" userId="22bb6242-e59b-450a-9302-913ab38fc0b2" providerId="ADAL" clId="{27B60672-C34C-5F46-9E6D-0D79B8EA55F4}" dt="2023-11-02T14:24:53.157" v="185" actId="408"/>
          <ac:picMkLst>
            <pc:docMk/>
            <pc:sldMk cId="2770195837" sldId="8304"/>
            <ac:picMk id="48" creationId="{BCE45B17-AE54-574E-1581-440975732C11}"/>
          </ac:picMkLst>
        </pc:picChg>
        <pc:picChg chg="add mod modCrop">
          <ac:chgData name="Debski Antoniak, O.J. (Oliver)" userId="22bb6242-e59b-450a-9302-913ab38fc0b2" providerId="ADAL" clId="{27B60672-C34C-5F46-9E6D-0D79B8EA55F4}" dt="2023-11-02T14:24:53.157" v="185" actId="408"/>
          <ac:picMkLst>
            <pc:docMk/>
            <pc:sldMk cId="2770195837" sldId="8304"/>
            <ac:picMk id="50" creationId="{CBC6EC6F-ED96-36B2-BAD4-57F96CA7FB6B}"/>
          </ac:picMkLst>
        </pc:picChg>
        <pc:picChg chg="add del mod">
          <ac:chgData name="Debski Antoniak, O.J. (Oliver)" userId="22bb6242-e59b-450a-9302-913ab38fc0b2" providerId="ADAL" clId="{27B60672-C34C-5F46-9E6D-0D79B8EA55F4}" dt="2023-11-02T14:22:25.996" v="136" actId="478"/>
          <ac:picMkLst>
            <pc:docMk/>
            <pc:sldMk cId="2770195837" sldId="8304"/>
            <ac:picMk id="53" creationId="{8E6C324E-0E0C-B5D8-983E-C2F59B08CDD2}"/>
          </ac:picMkLst>
        </pc:picChg>
        <pc:picChg chg="add mod modCrop">
          <ac:chgData name="Debski Antoniak, O.J. (Oliver)" userId="22bb6242-e59b-450a-9302-913ab38fc0b2" providerId="ADAL" clId="{27B60672-C34C-5F46-9E6D-0D79B8EA55F4}" dt="2023-11-02T14:24:53.157" v="185" actId="408"/>
          <ac:picMkLst>
            <pc:docMk/>
            <pc:sldMk cId="2770195837" sldId="8304"/>
            <ac:picMk id="56" creationId="{64C530FC-E3BE-6C02-666B-A9510882AF9F}"/>
          </ac:picMkLst>
        </pc:picChg>
        <pc:picChg chg="add mod modCrop">
          <ac:chgData name="Debski Antoniak, O.J. (Oliver)" userId="22bb6242-e59b-450a-9302-913ab38fc0b2" providerId="ADAL" clId="{27B60672-C34C-5F46-9E6D-0D79B8EA55F4}" dt="2023-11-02T14:24:53.157" v="185" actId="408"/>
          <ac:picMkLst>
            <pc:docMk/>
            <pc:sldMk cId="2770195837" sldId="8304"/>
            <ac:picMk id="60" creationId="{965467D4-50BA-C01D-C7A5-1A504E4D6825}"/>
          </ac:picMkLst>
        </pc:picChg>
        <pc:picChg chg="del mod">
          <ac:chgData name="Debski Antoniak, O.J. (Oliver)" userId="22bb6242-e59b-450a-9302-913ab38fc0b2" providerId="ADAL" clId="{27B60672-C34C-5F46-9E6D-0D79B8EA55F4}" dt="2023-11-02T14:19:49.421" v="110" actId="478"/>
          <ac:picMkLst>
            <pc:docMk/>
            <pc:sldMk cId="2770195837" sldId="8304"/>
            <ac:picMk id="61" creationId="{551E4064-6FCE-C23D-C8E5-A29217DEB401}"/>
          </ac:picMkLst>
        </pc:picChg>
        <pc:picChg chg="del mod">
          <ac:chgData name="Debski Antoniak, O.J. (Oliver)" userId="22bb6242-e59b-450a-9302-913ab38fc0b2" providerId="ADAL" clId="{27B60672-C34C-5F46-9E6D-0D79B8EA55F4}" dt="2023-11-02T14:19:49.421" v="110" actId="478"/>
          <ac:picMkLst>
            <pc:docMk/>
            <pc:sldMk cId="2770195837" sldId="8304"/>
            <ac:picMk id="63" creationId="{360827ED-FD3D-670E-033A-C76B5A72DFC0}"/>
          </ac:picMkLst>
        </pc:picChg>
        <pc:picChg chg="del mod">
          <ac:chgData name="Debski Antoniak, O.J. (Oliver)" userId="22bb6242-e59b-450a-9302-913ab38fc0b2" providerId="ADAL" clId="{27B60672-C34C-5F46-9E6D-0D79B8EA55F4}" dt="2023-11-02T14:19:49.421" v="110" actId="478"/>
          <ac:picMkLst>
            <pc:docMk/>
            <pc:sldMk cId="2770195837" sldId="8304"/>
            <ac:picMk id="65" creationId="{2F2375F8-8137-EC20-907F-94AFD6477D8A}"/>
          </ac:picMkLst>
        </pc:picChg>
        <pc:picChg chg="del mod">
          <ac:chgData name="Debski Antoniak, O.J. (Oliver)" userId="22bb6242-e59b-450a-9302-913ab38fc0b2" providerId="ADAL" clId="{27B60672-C34C-5F46-9E6D-0D79B8EA55F4}" dt="2023-11-02T14:19:49.421" v="110" actId="478"/>
          <ac:picMkLst>
            <pc:docMk/>
            <pc:sldMk cId="2770195837" sldId="8304"/>
            <ac:picMk id="67" creationId="{C99FD58E-DEF0-EA58-912B-C872F30F2A9D}"/>
          </ac:picMkLst>
        </pc:picChg>
        <pc:picChg chg="del mod">
          <ac:chgData name="Debski Antoniak, O.J. (Oliver)" userId="22bb6242-e59b-450a-9302-913ab38fc0b2" providerId="ADAL" clId="{27B60672-C34C-5F46-9E6D-0D79B8EA55F4}" dt="2023-11-02T14:19:49.421" v="110" actId="478"/>
          <ac:picMkLst>
            <pc:docMk/>
            <pc:sldMk cId="2770195837" sldId="8304"/>
            <ac:picMk id="69" creationId="{7C24EDFD-C259-DC69-06CA-DB9E3AA41546}"/>
          </ac:picMkLst>
        </pc:picChg>
        <pc:picChg chg="del mod">
          <ac:chgData name="Debski Antoniak, O.J. (Oliver)" userId="22bb6242-e59b-450a-9302-913ab38fc0b2" providerId="ADAL" clId="{27B60672-C34C-5F46-9E6D-0D79B8EA55F4}" dt="2023-11-02T14:19:49.421" v="110" actId="478"/>
          <ac:picMkLst>
            <pc:docMk/>
            <pc:sldMk cId="2770195837" sldId="8304"/>
            <ac:picMk id="75" creationId="{CF52B8D2-CEC2-D8D8-1E2B-695B0D79095B}"/>
          </ac:picMkLst>
        </pc:picChg>
        <pc:picChg chg="del mod">
          <ac:chgData name="Debski Antoniak, O.J. (Oliver)" userId="22bb6242-e59b-450a-9302-913ab38fc0b2" providerId="ADAL" clId="{27B60672-C34C-5F46-9E6D-0D79B8EA55F4}" dt="2023-11-02T14:19:49.421" v="110" actId="478"/>
          <ac:picMkLst>
            <pc:docMk/>
            <pc:sldMk cId="2770195837" sldId="8304"/>
            <ac:picMk id="79" creationId="{28B1A63A-0793-85EA-A003-F060098A3D95}"/>
          </ac:picMkLst>
        </pc:picChg>
        <pc:picChg chg="del mod">
          <ac:chgData name="Debski Antoniak, O.J. (Oliver)" userId="22bb6242-e59b-450a-9302-913ab38fc0b2" providerId="ADAL" clId="{27B60672-C34C-5F46-9E6D-0D79B8EA55F4}" dt="2023-11-02T14:19:49.421" v="110" actId="478"/>
          <ac:picMkLst>
            <pc:docMk/>
            <pc:sldMk cId="2770195837" sldId="8304"/>
            <ac:picMk id="83" creationId="{83BCC113-33B7-7A3F-74C4-6BF8A37FCCD3}"/>
          </ac:picMkLst>
        </pc:picChg>
        <pc:picChg chg="del mod">
          <ac:chgData name="Debski Antoniak, O.J. (Oliver)" userId="22bb6242-e59b-450a-9302-913ab38fc0b2" providerId="ADAL" clId="{27B60672-C34C-5F46-9E6D-0D79B8EA55F4}" dt="2023-11-02T14:19:49.421" v="110" actId="478"/>
          <ac:picMkLst>
            <pc:docMk/>
            <pc:sldMk cId="2770195837" sldId="8304"/>
            <ac:picMk id="85" creationId="{0BC44D0A-7951-7F54-75BC-24C6CF6E4B37}"/>
          </ac:picMkLst>
        </pc:picChg>
        <pc:picChg chg="del mod">
          <ac:chgData name="Debski Antoniak, O.J. (Oliver)" userId="22bb6242-e59b-450a-9302-913ab38fc0b2" providerId="ADAL" clId="{27B60672-C34C-5F46-9E6D-0D79B8EA55F4}" dt="2023-11-02T14:19:49.421" v="110" actId="478"/>
          <ac:picMkLst>
            <pc:docMk/>
            <pc:sldMk cId="2770195837" sldId="8304"/>
            <ac:picMk id="88" creationId="{8E80E371-753E-5EAA-E4DB-314325F97AE3}"/>
          </ac:picMkLst>
        </pc:picChg>
        <pc:picChg chg="add mod modCrop">
          <ac:chgData name="Debski Antoniak, O.J. (Oliver)" userId="22bb6242-e59b-450a-9302-913ab38fc0b2" providerId="ADAL" clId="{27B60672-C34C-5F46-9E6D-0D79B8EA55F4}" dt="2023-11-02T14:51:25.292" v="362" actId="1076"/>
          <ac:picMkLst>
            <pc:docMk/>
            <pc:sldMk cId="2770195837" sldId="8304"/>
            <ac:picMk id="108" creationId="{3CBBF3B6-23D8-8D39-0562-F2DF70F84E3D}"/>
          </ac:picMkLst>
        </pc:picChg>
        <pc:picChg chg="del mod">
          <ac:chgData name="Debski Antoniak, O.J. (Oliver)" userId="22bb6242-e59b-450a-9302-913ab38fc0b2" providerId="ADAL" clId="{27B60672-C34C-5F46-9E6D-0D79B8EA55F4}" dt="2023-11-02T14:19:49.421" v="110" actId="478"/>
          <ac:picMkLst>
            <pc:docMk/>
            <pc:sldMk cId="2770195837" sldId="8304"/>
            <ac:picMk id="158" creationId="{C81FC506-888B-06BC-BCAD-CB113B7CF6CC}"/>
          </ac:picMkLst>
        </pc:picChg>
        <pc:picChg chg="del mod">
          <ac:chgData name="Debski Antoniak, O.J. (Oliver)" userId="22bb6242-e59b-450a-9302-913ab38fc0b2" providerId="ADAL" clId="{27B60672-C34C-5F46-9E6D-0D79B8EA55F4}" dt="2023-11-02T14:19:49.421" v="110" actId="478"/>
          <ac:picMkLst>
            <pc:docMk/>
            <pc:sldMk cId="2770195837" sldId="8304"/>
            <ac:picMk id="170" creationId="{F15E9166-CC93-6B5D-73AC-340237F6357F}"/>
          </ac:picMkLst>
        </pc:picChg>
        <pc:picChg chg="del mod">
          <ac:chgData name="Debski Antoniak, O.J. (Oliver)" userId="22bb6242-e59b-450a-9302-913ab38fc0b2" providerId="ADAL" clId="{27B60672-C34C-5F46-9E6D-0D79B8EA55F4}" dt="2023-11-02T14:19:49.421" v="110" actId="478"/>
          <ac:picMkLst>
            <pc:docMk/>
            <pc:sldMk cId="2770195837" sldId="8304"/>
            <ac:picMk id="218" creationId="{B85F3680-1A5F-C3E6-D08E-B58BD9D80EA0}"/>
          </ac:picMkLst>
        </pc:picChg>
        <pc:picChg chg="del mod">
          <ac:chgData name="Debski Antoniak, O.J. (Oliver)" userId="22bb6242-e59b-450a-9302-913ab38fc0b2" providerId="ADAL" clId="{27B60672-C34C-5F46-9E6D-0D79B8EA55F4}" dt="2023-11-02T14:19:49.421" v="110" actId="478"/>
          <ac:picMkLst>
            <pc:docMk/>
            <pc:sldMk cId="2770195837" sldId="8304"/>
            <ac:picMk id="220" creationId="{AC15BFCA-633D-8830-AB17-DCA71124AFF4}"/>
          </ac:picMkLst>
        </pc:picChg>
        <pc:picChg chg="del mod">
          <ac:chgData name="Debski Antoniak, O.J. (Oliver)" userId="22bb6242-e59b-450a-9302-913ab38fc0b2" providerId="ADAL" clId="{27B60672-C34C-5F46-9E6D-0D79B8EA55F4}" dt="2023-11-02T14:19:49.421" v="110" actId="478"/>
          <ac:picMkLst>
            <pc:docMk/>
            <pc:sldMk cId="2770195837" sldId="8304"/>
            <ac:picMk id="222" creationId="{75366AFC-A1A7-50E0-A286-0B14CB956245}"/>
          </ac:picMkLst>
        </pc:picChg>
        <pc:picChg chg="del mod">
          <ac:chgData name="Debski Antoniak, O.J. (Oliver)" userId="22bb6242-e59b-450a-9302-913ab38fc0b2" providerId="ADAL" clId="{27B60672-C34C-5F46-9E6D-0D79B8EA55F4}" dt="2023-11-02T14:19:49.421" v="110" actId="478"/>
          <ac:picMkLst>
            <pc:docMk/>
            <pc:sldMk cId="2770195837" sldId="8304"/>
            <ac:picMk id="224" creationId="{9AE49D60-4538-E918-F99C-053B6C17D1B1}"/>
          </ac:picMkLst>
        </pc:picChg>
        <pc:picChg chg="del mod">
          <ac:chgData name="Debski Antoniak, O.J. (Oliver)" userId="22bb6242-e59b-450a-9302-913ab38fc0b2" providerId="ADAL" clId="{27B60672-C34C-5F46-9E6D-0D79B8EA55F4}" dt="2023-11-02T14:19:49.421" v="110" actId="478"/>
          <ac:picMkLst>
            <pc:docMk/>
            <pc:sldMk cId="2770195837" sldId="8304"/>
            <ac:picMk id="226" creationId="{F0DC0F8F-A22A-709B-84DF-FC2264C468A0}"/>
          </ac:picMkLst>
        </pc:picChg>
        <pc:cxnChg chg="del">
          <ac:chgData name="Debski Antoniak, O.J. (Oliver)" userId="22bb6242-e59b-450a-9302-913ab38fc0b2" providerId="ADAL" clId="{27B60672-C34C-5F46-9E6D-0D79B8EA55F4}" dt="2023-11-02T09:23:35.634" v="0" actId="478"/>
          <ac:cxnSpMkLst>
            <pc:docMk/>
            <pc:sldMk cId="2770195837" sldId="8304"/>
            <ac:cxnSpMk id="3" creationId="{6737B382-2A74-341D-5CD7-CB7C6C01E700}"/>
          </ac:cxnSpMkLst>
        </pc:cxnChg>
        <pc:cxnChg chg="del">
          <ac:chgData name="Debski Antoniak, O.J. (Oliver)" userId="22bb6242-e59b-450a-9302-913ab38fc0b2" providerId="ADAL" clId="{27B60672-C34C-5F46-9E6D-0D79B8EA55F4}" dt="2023-11-02T09:23:44.153" v="2" actId="478"/>
          <ac:cxnSpMkLst>
            <pc:docMk/>
            <pc:sldMk cId="2770195837" sldId="8304"/>
            <ac:cxnSpMk id="16" creationId="{3BFFB139-AAED-D247-9C03-A27EE50FDDD8}"/>
          </ac:cxnSpMkLst>
        </pc:cxnChg>
        <pc:cxnChg chg="mod">
          <ac:chgData name="Debski Antoniak, O.J. (Oliver)" userId="22bb6242-e59b-450a-9302-913ab38fc0b2" providerId="ADAL" clId="{27B60672-C34C-5F46-9E6D-0D79B8EA55F4}" dt="2023-11-02T09:32:53.684" v="84" actId="12788"/>
          <ac:cxnSpMkLst>
            <pc:docMk/>
            <pc:sldMk cId="2770195837" sldId="8304"/>
            <ac:cxnSpMk id="20" creationId="{3A0473AC-E6C5-CB4D-8F60-84347794715F}"/>
          </ac:cxnSpMkLst>
        </pc:cxnChg>
        <pc:cxnChg chg="add mod">
          <ac:chgData name="Debski Antoniak, O.J. (Oliver)" userId="22bb6242-e59b-450a-9302-913ab38fc0b2" providerId="ADAL" clId="{27B60672-C34C-5F46-9E6D-0D79B8EA55F4}" dt="2023-11-02T09:32:53.684" v="84" actId="12788"/>
          <ac:cxnSpMkLst>
            <pc:docMk/>
            <pc:sldMk cId="2770195837" sldId="8304"/>
            <ac:cxnSpMk id="29" creationId="{2A124DE3-13DD-D400-3C72-CF32E8412013}"/>
          </ac:cxnSpMkLst>
        </pc:cxnChg>
        <pc:cxnChg chg="del">
          <ac:chgData name="Debski Antoniak, O.J. (Oliver)" userId="22bb6242-e59b-450a-9302-913ab38fc0b2" providerId="ADAL" clId="{27B60672-C34C-5F46-9E6D-0D79B8EA55F4}" dt="2023-11-02T09:23:44.153" v="2" actId="478"/>
          <ac:cxnSpMkLst>
            <pc:docMk/>
            <pc:sldMk cId="2770195837" sldId="8304"/>
            <ac:cxnSpMk id="52" creationId="{F822B0CA-ADB5-27F4-6574-8C2346535C3B}"/>
          </ac:cxnSpMkLst>
        </pc:cxnChg>
        <pc:cxnChg chg="del">
          <ac:chgData name="Debski Antoniak, O.J. (Oliver)" userId="22bb6242-e59b-450a-9302-913ab38fc0b2" providerId="ADAL" clId="{27B60672-C34C-5F46-9E6D-0D79B8EA55F4}" dt="2023-11-02T09:26:55.271" v="12" actId="478"/>
          <ac:cxnSpMkLst>
            <pc:docMk/>
            <pc:sldMk cId="2770195837" sldId="8304"/>
            <ac:cxnSpMk id="55" creationId="{7F0E0E8B-FFD2-A56A-EF30-6F7F6EB4DCE5}"/>
          </ac:cxnSpMkLst>
        </pc:cxnChg>
        <pc:cxnChg chg="del">
          <ac:chgData name="Debski Antoniak, O.J. (Oliver)" userId="22bb6242-e59b-450a-9302-913ab38fc0b2" providerId="ADAL" clId="{27B60672-C34C-5F46-9E6D-0D79B8EA55F4}" dt="2023-11-02T09:31:18.196" v="57" actId="478"/>
          <ac:cxnSpMkLst>
            <pc:docMk/>
            <pc:sldMk cId="2770195837" sldId="8304"/>
            <ac:cxnSpMk id="57" creationId="{C3A48418-A611-E0DC-E6A5-931DDA01FEE1}"/>
          </ac:cxnSpMkLst>
        </pc:cxnChg>
        <pc:cxnChg chg="add mod">
          <ac:chgData name="Debski Antoniak, O.J. (Oliver)" userId="22bb6242-e59b-450a-9302-913ab38fc0b2" providerId="ADAL" clId="{27B60672-C34C-5F46-9E6D-0D79B8EA55F4}" dt="2023-11-02T14:26:58.861" v="248" actId="408"/>
          <ac:cxnSpMkLst>
            <pc:docMk/>
            <pc:sldMk cId="2770195837" sldId="8304"/>
            <ac:cxnSpMk id="66" creationId="{FEB7BDDF-DA42-B85E-4F65-06CEE344B06D}"/>
          </ac:cxnSpMkLst>
        </pc:cxnChg>
        <pc:cxnChg chg="add mod">
          <ac:chgData name="Debski Antoniak, O.J. (Oliver)" userId="22bb6242-e59b-450a-9302-913ab38fc0b2" providerId="ADAL" clId="{27B60672-C34C-5F46-9E6D-0D79B8EA55F4}" dt="2023-11-02T14:26:58.861" v="248" actId="408"/>
          <ac:cxnSpMkLst>
            <pc:docMk/>
            <pc:sldMk cId="2770195837" sldId="8304"/>
            <ac:cxnSpMk id="68" creationId="{D5DF5ECF-398B-708D-7F55-E26BF925D493}"/>
          </ac:cxnSpMkLst>
        </pc:cxnChg>
        <pc:cxnChg chg="add mod">
          <ac:chgData name="Debski Antoniak, O.J. (Oliver)" userId="22bb6242-e59b-450a-9302-913ab38fc0b2" providerId="ADAL" clId="{27B60672-C34C-5F46-9E6D-0D79B8EA55F4}" dt="2023-11-02T14:26:58.861" v="248" actId="408"/>
          <ac:cxnSpMkLst>
            <pc:docMk/>
            <pc:sldMk cId="2770195837" sldId="8304"/>
            <ac:cxnSpMk id="70" creationId="{AB292833-11A6-9CE8-4F83-8928A53E45CA}"/>
          </ac:cxnSpMkLst>
        </pc:cxnChg>
        <pc:cxnChg chg="add mod">
          <ac:chgData name="Debski Antoniak, O.J. (Oliver)" userId="22bb6242-e59b-450a-9302-913ab38fc0b2" providerId="ADAL" clId="{27B60672-C34C-5F46-9E6D-0D79B8EA55F4}" dt="2023-11-02T14:26:58.861" v="248" actId="408"/>
          <ac:cxnSpMkLst>
            <pc:docMk/>
            <pc:sldMk cId="2770195837" sldId="8304"/>
            <ac:cxnSpMk id="71" creationId="{CE535CAE-C4DE-B48E-50A8-58C0B98A4046}"/>
          </ac:cxnSpMkLst>
        </pc:cxnChg>
        <pc:cxnChg chg="add mod">
          <ac:chgData name="Debski Antoniak, O.J. (Oliver)" userId="22bb6242-e59b-450a-9302-913ab38fc0b2" providerId="ADAL" clId="{27B60672-C34C-5F46-9E6D-0D79B8EA55F4}" dt="2023-11-02T14:26:58.861" v="248" actId="408"/>
          <ac:cxnSpMkLst>
            <pc:docMk/>
            <pc:sldMk cId="2770195837" sldId="8304"/>
            <ac:cxnSpMk id="72" creationId="{33D87695-AF29-3834-069E-CB4B3176D968}"/>
          </ac:cxnSpMkLst>
        </pc:cxnChg>
        <pc:cxnChg chg="add mod">
          <ac:chgData name="Debski Antoniak, O.J. (Oliver)" userId="22bb6242-e59b-450a-9302-913ab38fc0b2" providerId="ADAL" clId="{27B60672-C34C-5F46-9E6D-0D79B8EA55F4}" dt="2023-11-02T14:38:35.829" v="329" actId="14100"/>
          <ac:cxnSpMkLst>
            <pc:docMk/>
            <pc:sldMk cId="2770195837" sldId="8304"/>
            <ac:cxnSpMk id="90" creationId="{1B70A114-A0E5-8119-6CE0-19F487C8379E}"/>
          </ac:cxnSpMkLst>
        </pc:cxnChg>
        <pc:cxnChg chg="add mod">
          <ac:chgData name="Debski Antoniak, O.J. (Oliver)" userId="22bb6242-e59b-450a-9302-913ab38fc0b2" providerId="ADAL" clId="{27B60672-C34C-5F46-9E6D-0D79B8EA55F4}" dt="2023-11-02T14:37:50.022" v="319" actId="14100"/>
          <ac:cxnSpMkLst>
            <pc:docMk/>
            <pc:sldMk cId="2770195837" sldId="8304"/>
            <ac:cxnSpMk id="91" creationId="{2A402DA1-E0DF-4F71-E9E1-D924A0213F61}"/>
          </ac:cxnSpMkLst>
        </pc:cxnChg>
        <pc:cxnChg chg="del">
          <ac:chgData name="Debski Antoniak, O.J. (Oliver)" userId="22bb6242-e59b-450a-9302-913ab38fc0b2" providerId="ADAL" clId="{27B60672-C34C-5F46-9E6D-0D79B8EA55F4}" dt="2023-11-02T09:23:44.153" v="2" actId="478"/>
          <ac:cxnSpMkLst>
            <pc:docMk/>
            <pc:sldMk cId="2770195837" sldId="8304"/>
            <ac:cxnSpMk id="94" creationId="{07A4F371-67AD-9830-A656-647F30B75F72}"/>
          </ac:cxnSpMkLst>
        </pc:cxnChg>
        <pc:cxnChg chg="add del mod">
          <ac:chgData name="Debski Antoniak, O.J. (Oliver)" userId="22bb6242-e59b-450a-9302-913ab38fc0b2" providerId="ADAL" clId="{27B60672-C34C-5F46-9E6D-0D79B8EA55F4}" dt="2023-11-02T14:37:09.172" v="313" actId="478"/>
          <ac:cxnSpMkLst>
            <pc:docMk/>
            <pc:sldMk cId="2770195837" sldId="8304"/>
            <ac:cxnSpMk id="96" creationId="{E06271FB-E80F-1DF3-7F02-72B075468D44}"/>
          </ac:cxnSpMkLst>
        </pc:cxnChg>
        <pc:cxnChg chg="add mod">
          <ac:chgData name="Debski Antoniak, O.J. (Oliver)" userId="22bb6242-e59b-450a-9302-913ab38fc0b2" providerId="ADAL" clId="{27B60672-C34C-5F46-9E6D-0D79B8EA55F4}" dt="2023-11-02T14:37:52.869" v="322" actId="1038"/>
          <ac:cxnSpMkLst>
            <pc:docMk/>
            <pc:sldMk cId="2770195837" sldId="8304"/>
            <ac:cxnSpMk id="98" creationId="{CD88EB48-5FD4-ED91-D540-AB16706CE851}"/>
          </ac:cxnSpMkLst>
        </pc:cxnChg>
        <pc:cxnChg chg="add mod">
          <ac:chgData name="Debski Antoniak, O.J. (Oliver)" userId="22bb6242-e59b-450a-9302-913ab38fc0b2" providerId="ADAL" clId="{27B60672-C34C-5F46-9E6D-0D79B8EA55F4}" dt="2023-11-02T14:40:45.107" v="352" actId="1035"/>
          <ac:cxnSpMkLst>
            <pc:docMk/>
            <pc:sldMk cId="2770195837" sldId="8304"/>
            <ac:cxnSpMk id="103" creationId="{FA7CAD45-BD37-1236-41D9-C4664BD7F25C}"/>
          </ac:cxnSpMkLst>
        </pc:cxnChg>
        <pc:cxnChg chg="del mod">
          <ac:chgData name="Debski Antoniak, O.J. (Oliver)" userId="22bb6242-e59b-450a-9302-913ab38fc0b2" providerId="ADAL" clId="{27B60672-C34C-5F46-9E6D-0D79B8EA55F4}" dt="2023-11-02T14:19:49.421" v="110" actId="478"/>
          <ac:cxnSpMkLst>
            <pc:docMk/>
            <pc:sldMk cId="2770195837" sldId="8304"/>
            <ac:cxnSpMk id="121" creationId="{1A4D47DC-2DA2-E736-4D21-896A1D4B01E2}"/>
          </ac:cxnSpMkLst>
        </pc:cxnChg>
        <pc:cxnChg chg="del mod">
          <ac:chgData name="Debski Antoniak, O.J. (Oliver)" userId="22bb6242-e59b-450a-9302-913ab38fc0b2" providerId="ADAL" clId="{27B60672-C34C-5F46-9E6D-0D79B8EA55F4}" dt="2023-11-02T14:19:49.421" v="110" actId="478"/>
          <ac:cxnSpMkLst>
            <pc:docMk/>
            <pc:sldMk cId="2770195837" sldId="8304"/>
            <ac:cxnSpMk id="122" creationId="{2B8A0C31-0CF8-AC25-C919-EC6EF68E597B}"/>
          </ac:cxnSpMkLst>
        </pc:cxnChg>
        <pc:cxnChg chg="del mod">
          <ac:chgData name="Debski Antoniak, O.J. (Oliver)" userId="22bb6242-e59b-450a-9302-913ab38fc0b2" providerId="ADAL" clId="{27B60672-C34C-5F46-9E6D-0D79B8EA55F4}" dt="2023-11-02T14:19:49.421" v="110" actId="478"/>
          <ac:cxnSpMkLst>
            <pc:docMk/>
            <pc:sldMk cId="2770195837" sldId="8304"/>
            <ac:cxnSpMk id="124" creationId="{CDF93C05-E3B5-42BF-F90B-CBFC5168F6F7}"/>
          </ac:cxnSpMkLst>
        </pc:cxnChg>
        <pc:cxnChg chg="del">
          <ac:chgData name="Debski Antoniak, O.J. (Oliver)" userId="22bb6242-e59b-450a-9302-913ab38fc0b2" providerId="ADAL" clId="{27B60672-C34C-5F46-9E6D-0D79B8EA55F4}" dt="2023-11-02T09:23:44.153" v="2" actId="478"/>
          <ac:cxnSpMkLst>
            <pc:docMk/>
            <pc:sldMk cId="2770195837" sldId="8304"/>
            <ac:cxnSpMk id="126" creationId="{74503F22-954B-F404-4BAA-5E05FD2F3C2E}"/>
          </ac:cxnSpMkLst>
        </pc:cxnChg>
        <pc:cxnChg chg="mod">
          <ac:chgData name="Debski Antoniak, O.J. (Oliver)" userId="22bb6242-e59b-450a-9302-913ab38fc0b2" providerId="ADAL" clId="{27B60672-C34C-5F46-9E6D-0D79B8EA55F4}" dt="2023-11-02T14:24:31.477" v="180" actId="14100"/>
          <ac:cxnSpMkLst>
            <pc:docMk/>
            <pc:sldMk cId="2770195837" sldId="8304"/>
            <ac:cxnSpMk id="135" creationId="{43BF113A-B10B-1055-E8DE-1CDD7441A940}"/>
          </ac:cxnSpMkLst>
        </pc:cxnChg>
        <pc:cxnChg chg="del mod">
          <ac:chgData name="Debski Antoniak, O.J. (Oliver)" userId="22bb6242-e59b-450a-9302-913ab38fc0b2" providerId="ADAL" clId="{27B60672-C34C-5F46-9E6D-0D79B8EA55F4}" dt="2023-11-02T14:19:49.421" v="110" actId="478"/>
          <ac:cxnSpMkLst>
            <pc:docMk/>
            <pc:sldMk cId="2770195837" sldId="8304"/>
            <ac:cxnSpMk id="140" creationId="{183D793C-EDB4-54F6-451B-55ECA732D482}"/>
          </ac:cxnSpMkLst>
        </pc:cxnChg>
        <pc:cxnChg chg="del mod">
          <ac:chgData name="Debski Antoniak, O.J. (Oliver)" userId="22bb6242-e59b-450a-9302-913ab38fc0b2" providerId="ADAL" clId="{27B60672-C34C-5F46-9E6D-0D79B8EA55F4}" dt="2023-11-02T14:19:49.421" v="110" actId="478"/>
          <ac:cxnSpMkLst>
            <pc:docMk/>
            <pc:sldMk cId="2770195837" sldId="8304"/>
            <ac:cxnSpMk id="145" creationId="{FB87D906-6DA4-2062-43F2-ED718B3A56A9}"/>
          </ac:cxnSpMkLst>
        </pc:cxnChg>
        <pc:cxnChg chg="del">
          <ac:chgData name="Debski Antoniak, O.J. (Oliver)" userId="22bb6242-e59b-450a-9302-913ab38fc0b2" providerId="ADAL" clId="{27B60672-C34C-5F46-9E6D-0D79B8EA55F4}" dt="2023-11-02T09:23:44.153" v="2" actId="478"/>
          <ac:cxnSpMkLst>
            <pc:docMk/>
            <pc:sldMk cId="2770195837" sldId="8304"/>
            <ac:cxnSpMk id="147" creationId="{36F57B9D-985E-A2A0-C63A-01796522997B}"/>
          </ac:cxnSpMkLst>
        </pc:cxnChg>
        <pc:cxnChg chg="del">
          <ac:chgData name="Debski Antoniak, O.J. (Oliver)" userId="22bb6242-e59b-450a-9302-913ab38fc0b2" providerId="ADAL" clId="{27B60672-C34C-5F46-9E6D-0D79B8EA55F4}" dt="2023-11-02T09:23:44.153" v="2" actId="478"/>
          <ac:cxnSpMkLst>
            <pc:docMk/>
            <pc:sldMk cId="2770195837" sldId="8304"/>
            <ac:cxnSpMk id="148" creationId="{7BD984A7-2890-4224-1C11-2019CB60E4C2}"/>
          </ac:cxnSpMkLst>
        </pc:cxnChg>
        <pc:cxnChg chg="del">
          <ac:chgData name="Debski Antoniak, O.J. (Oliver)" userId="22bb6242-e59b-450a-9302-913ab38fc0b2" providerId="ADAL" clId="{27B60672-C34C-5F46-9E6D-0D79B8EA55F4}" dt="2023-11-02T09:23:44.153" v="2" actId="478"/>
          <ac:cxnSpMkLst>
            <pc:docMk/>
            <pc:sldMk cId="2770195837" sldId="8304"/>
            <ac:cxnSpMk id="149" creationId="{1A74F6C2-793F-DF43-EBBB-2A69100A3240}"/>
          </ac:cxnSpMkLst>
        </pc:cxnChg>
        <pc:cxnChg chg="del mod">
          <ac:chgData name="Debski Antoniak, O.J. (Oliver)" userId="22bb6242-e59b-450a-9302-913ab38fc0b2" providerId="ADAL" clId="{27B60672-C34C-5F46-9E6D-0D79B8EA55F4}" dt="2023-11-02T14:19:49.421" v="110" actId="478"/>
          <ac:cxnSpMkLst>
            <pc:docMk/>
            <pc:sldMk cId="2770195837" sldId="8304"/>
            <ac:cxnSpMk id="151" creationId="{BB052EA0-A5C1-0968-775F-A79DAC78BE82}"/>
          </ac:cxnSpMkLst>
        </pc:cxnChg>
        <pc:cxnChg chg="del">
          <ac:chgData name="Debski Antoniak, O.J. (Oliver)" userId="22bb6242-e59b-450a-9302-913ab38fc0b2" providerId="ADAL" clId="{27B60672-C34C-5F46-9E6D-0D79B8EA55F4}" dt="2023-11-02T09:23:44.153" v="2" actId="478"/>
          <ac:cxnSpMkLst>
            <pc:docMk/>
            <pc:sldMk cId="2770195837" sldId="8304"/>
            <ac:cxnSpMk id="152" creationId="{2C113709-B04A-4943-0B35-6FF5F4740477}"/>
          </ac:cxnSpMkLst>
        </pc:cxnChg>
        <pc:cxnChg chg="del mod">
          <ac:chgData name="Debski Antoniak, O.J. (Oliver)" userId="22bb6242-e59b-450a-9302-913ab38fc0b2" providerId="ADAL" clId="{27B60672-C34C-5F46-9E6D-0D79B8EA55F4}" dt="2023-11-02T14:19:49.421" v="110" actId="478"/>
          <ac:cxnSpMkLst>
            <pc:docMk/>
            <pc:sldMk cId="2770195837" sldId="8304"/>
            <ac:cxnSpMk id="155" creationId="{ECBEC609-F564-B9CD-E72B-5C1C866B7EE2}"/>
          </ac:cxnSpMkLst>
        </pc:cxnChg>
        <pc:cxnChg chg="del mod">
          <ac:chgData name="Debski Antoniak, O.J. (Oliver)" userId="22bb6242-e59b-450a-9302-913ab38fc0b2" providerId="ADAL" clId="{27B60672-C34C-5F46-9E6D-0D79B8EA55F4}" dt="2023-11-02T14:19:49.421" v="110" actId="478"/>
          <ac:cxnSpMkLst>
            <pc:docMk/>
            <pc:sldMk cId="2770195837" sldId="8304"/>
            <ac:cxnSpMk id="161" creationId="{142ADE70-ECAE-80B0-6224-016C3DB94412}"/>
          </ac:cxnSpMkLst>
        </pc:cxnChg>
        <pc:cxnChg chg="del">
          <ac:chgData name="Debski Antoniak, O.J. (Oliver)" userId="22bb6242-e59b-450a-9302-913ab38fc0b2" providerId="ADAL" clId="{27B60672-C34C-5F46-9E6D-0D79B8EA55F4}" dt="2023-11-02T09:31:07.537" v="52" actId="478"/>
          <ac:cxnSpMkLst>
            <pc:docMk/>
            <pc:sldMk cId="2770195837" sldId="8304"/>
            <ac:cxnSpMk id="174" creationId="{64651E62-4C20-93FD-D9F3-47ACDFDCD9F4}"/>
          </ac:cxnSpMkLst>
        </pc:cxnChg>
        <pc:cxnChg chg="mod">
          <ac:chgData name="Debski Antoniak, O.J. (Oliver)" userId="22bb6242-e59b-450a-9302-913ab38fc0b2" providerId="ADAL" clId="{27B60672-C34C-5F46-9E6D-0D79B8EA55F4}" dt="2023-11-02T09:32:53.684" v="84" actId="12788"/>
          <ac:cxnSpMkLst>
            <pc:docMk/>
            <pc:sldMk cId="2770195837" sldId="8304"/>
            <ac:cxnSpMk id="184" creationId="{8DAE786E-21E0-B7FB-F368-013380C7BA83}"/>
          </ac:cxnSpMkLst>
        </pc:cxnChg>
        <pc:cxnChg chg="del mod">
          <ac:chgData name="Debski Antoniak, O.J. (Oliver)" userId="22bb6242-e59b-450a-9302-913ab38fc0b2" providerId="ADAL" clId="{27B60672-C34C-5F46-9E6D-0D79B8EA55F4}" dt="2023-11-02T14:19:49.421" v="110" actId="478"/>
          <ac:cxnSpMkLst>
            <pc:docMk/>
            <pc:sldMk cId="2770195837" sldId="8304"/>
            <ac:cxnSpMk id="191" creationId="{06D146EC-270A-7775-5C78-B3D444799FDD}"/>
          </ac:cxnSpMkLst>
        </pc:cxnChg>
        <pc:cxnChg chg="del mod">
          <ac:chgData name="Debski Antoniak, O.J. (Oliver)" userId="22bb6242-e59b-450a-9302-913ab38fc0b2" providerId="ADAL" clId="{27B60672-C34C-5F46-9E6D-0D79B8EA55F4}" dt="2023-11-02T14:19:49.421" v="110" actId="478"/>
          <ac:cxnSpMkLst>
            <pc:docMk/>
            <pc:sldMk cId="2770195837" sldId="8304"/>
            <ac:cxnSpMk id="193" creationId="{8977DDA3-6CF7-E638-BCCE-15D1A345FCBF}"/>
          </ac:cxnSpMkLst>
        </pc:cxnChg>
        <pc:cxnChg chg="del mod">
          <ac:chgData name="Debski Antoniak, O.J. (Oliver)" userId="22bb6242-e59b-450a-9302-913ab38fc0b2" providerId="ADAL" clId="{27B60672-C34C-5F46-9E6D-0D79B8EA55F4}" dt="2023-11-02T14:19:49.421" v="110" actId="478"/>
          <ac:cxnSpMkLst>
            <pc:docMk/>
            <pc:sldMk cId="2770195837" sldId="8304"/>
            <ac:cxnSpMk id="202" creationId="{BE41D305-3076-3BE6-DEF8-8DE85B98ED9D}"/>
          </ac:cxnSpMkLst>
        </pc:cxnChg>
        <pc:cxnChg chg="del">
          <ac:chgData name="Debski Antoniak, O.J. (Oliver)" userId="22bb6242-e59b-450a-9302-913ab38fc0b2" providerId="ADAL" clId="{27B60672-C34C-5F46-9E6D-0D79B8EA55F4}" dt="2023-11-02T09:31:11.033" v="55" actId="478"/>
          <ac:cxnSpMkLst>
            <pc:docMk/>
            <pc:sldMk cId="2770195837" sldId="8304"/>
            <ac:cxnSpMk id="203" creationId="{9C8793A9-4F38-F926-0C68-48CAF25D7865}"/>
          </ac:cxnSpMkLst>
        </pc:cxnChg>
        <pc:cxnChg chg="del">
          <ac:chgData name="Debski Antoniak, O.J. (Oliver)" userId="22bb6242-e59b-450a-9302-913ab38fc0b2" providerId="ADAL" clId="{27B60672-C34C-5F46-9E6D-0D79B8EA55F4}" dt="2023-11-02T09:31:09.531" v="54" actId="478"/>
          <ac:cxnSpMkLst>
            <pc:docMk/>
            <pc:sldMk cId="2770195837" sldId="8304"/>
            <ac:cxnSpMk id="204" creationId="{B2700C56-B7A7-0164-516F-42B770204537}"/>
          </ac:cxnSpMkLst>
        </pc:cxnChg>
        <pc:cxnChg chg="del mod">
          <ac:chgData name="Debski Antoniak, O.J. (Oliver)" userId="22bb6242-e59b-450a-9302-913ab38fc0b2" providerId="ADAL" clId="{27B60672-C34C-5F46-9E6D-0D79B8EA55F4}" dt="2023-11-02T14:19:49.421" v="110" actId="478"/>
          <ac:cxnSpMkLst>
            <pc:docMk/>
            <pc:sldMk cId="2770195837" sldId="8304"/>
            <ac:cxnSpMk id="235" creationId="{0E73CACD-5606-6DB9-2B68-BE1954D27ADC}"/>
          </ac:cxnSpMkLst>
        </pc:cxnChg>
        <pc:cxnChg chg="del mod">
          <ac:chgData name="Debski Antoniak, O.J. (Oliver)" userId="22bb6242-e59b-450a-9302-913ab38fc0b2" providerId="ADAL" clId="{27B60672-C34C-5F46-9E6D-0D79B8EA55F4}" dt="2023-11-02T14:19:49.421" v="110" actId="478"/>
          <ac:cxnSpMkLst>
            <pc:docMk/>
            <pc:sldMk cId="2770195837" sldId="8304"/>
            <ac:cxnSpMk id="236" creationId="{56D98430-FC15-824B-26B0-CA2BAED8D0AF}"/>
          </ac:cxnSpMkLst>
        </pc:cxnChg>
        <pc:cxnChg chg="del mod">
          <ac:chgData name="Debski Antoniak, O.J. (Oliver)" userId="22bb6242-e59b-450a-9302-913ab38fc0b2" providerId="ADAL" clId="{27B60672-C34C-5F46-9E6D-0D79B8EA55F4}" dt="2023-11-02T14:19:49.421" v="110" actId="478"/>
          <ac:cxnSpMkLst>
            <pc:docMk/>
            <pc:sldMk cId="2770195837" sldId="8304"/>
            <ac:cxnSpMk id="238" creationId="{1D3AEDC2-0697-946C-2CE9-B1E3D31F8E3D}"/>
          </ac:cxnSpMkLst>
        </pc:cxnChg>
        <pc:cxnChg chg="del mod">
          <ac:chgData name="Debski Antoniak, O.J. (Oliver)" userId="22bb6242-e59b-450a-9302-913ab38fc0b2" providerId="ADAL" clId="{27B60672-C34C-5F46-9E6D-0D79B8EA55F4}" dt="2023-11-02T14:19:49.421" v="110" actId="478"/>
          <ac:cxnSpMkLst>
            <pc:docMk/>
            <pc:sldMk cId="2770195837" sldId="8304"/>
            <ac:cxnSpMk id="242" creationId="{035EF791-BFDC-88F4-C092-B5C60F6CBFBA}"/>
          </ac:cxnSpMkLst>
        </pc:cxnChg>
        <pc:cxnChg chg="del mod">
          <ac:chgData name="Debski Antoniak, O.J. (Oliver)" userId="22bb6242-e59b-450a-9302-913ab38fc0b2" providerId="ADAL" clId="{27B60672-C34C-5F46-9E6D-0D79B8EA55F4}" dt="2023-11-02T14:19:49.421" v="110" actId="478"/>
          <ac:cxnSpMkLst>
            <pc:docMk/>
            <pc:sldMk cId="2770195837" sldId="8304"/>
            <ac:cxnSpMk id="243" creationId="{631F1CF1-4523-33FE-17E3-4FB8616120A0}"/>
          </ac:cxnSpMkLst>
        </pc:cxnChg>
        <pc:cxnChg chg="del mod">
          <ac:chgData name="Debski Antoniak, O.J. (Oliver)" userId="22bb6242-e59b-450a-9302-913ab38fc0b2" providerId="ADAL" clId="{27B60672-C34C-5F46-9E6D-0D79B8EA55F4}" dt="2023-11-02T14:19:49.421" v="110" actId="478"/>
          <ac:cxnSpMkLst>
            <pc:docMk/>
            <pc:sldMk cId="2770195837" sldId="8304"/>
            <ac:cxnSpMk id="247" creationId="{83FC0E30-57F0-C30C-1DF9-1ED12E33AD0B}"/>
          </ac:cxnSpMkLst>
        </pc:cxnChg>
      </pc:sldChg>
      <pc:sldChg chg="modSp mod">
        <pc:chgData name="Debski Antoniak, O.J. (Oliver)" userId="22bb6242-e59b-450a-9302-913ab38fc0b2" providerId="ADAL" clId="{27B60672-C34C-5F46-9E6D-0D79B8EA55F4}" dt="2023-11-17T09:13:44.628" v="1046" actId="1035"/>
        <pc:sldMkLst>
          <pc:docMk/>
          <pc:sldMk cId="2086138337" sldId="8317"/>
        </pc:sldMkLst>
        <pc:picChg chg="mod">
          <ac:chgData name="Debski Antoniak, O.J. (Oliver)" userId="22bb6242-e59b-450a-9302-913ab38fc0b2" providerId="ADAL" clId="{27B60672-C34C-5F46-9E6D-0D79B8EA55F4}" dt="2023-11-17T09:13:44.628" v="1046" actId="1035"/>
          <ac:picMkLst>
            <pc:docMk/>
            <pc:sldMk cId="2086138337" sldId="8317"/>
            <ac:picMk id="7" creationId="{EF4EE8D2-727A-5DDB-5A78-755E6611FCF2}"/>
          </ac:picMkLst>
        </pc:picChg>
      </pc:sldChg>
      <pc:sldChg chg="addSp delSp modSp new mod modNotes">
        <pc:chgData name="Debski Antoniak, O.J. (Oliver)" userId="22bb6242-e59b-450a-9302-913ab38fc0b2" providerId="ADAL" clId="{27B60672-C34C-5F46-9E6D-0D79B8EA55F4}" dt="2023-12-05T13:19:47.953" v="1965" actId="1076"/>
        <pc:sldMkLst>
          <pc:docMk/>
          <pc:sldMk cId="846865371" sldId="8319"/>
        </pc:sldMkLst>
        <pc:spChg chg="del">
          <ac:chgData name="Debski Antoniak, O.J. (Oliver)" userId="22bb6242-e59b-450a-9302-913ab38fc0b2" providerId="ADAL" clId="{27B60672-C34C-5F46-9E6D-0D79B8EA55F4}" dt="2023-11-17T09:47:36.586" v="1055" actId="478"/>
          <ac:spMkLst>
            <pc:docMk/>
            <pc:sldMk cId="846865371" sldId="8319"/>
            <ac:spMk id="2" creationId="{3DB233A2-B4AF-992B-0621-21897F0A0A7E}"/>
          </ac:spMkLst>
        </pc:spChg>
        <pc:spChg chg="add del mod">
          <ac:chgData name="Debski Antoniak, O.J. (Oliver)" userId="22bb6242-e59b-450a-9302-913ab38fc0b2" providerId="ADAL" clId="{27B60672-C34C-5F46-9E6D-0D79B8EA55F4}" dt="2023-11-30T17:36:51.556" v="1849" actId="478"/>
          <ac:spMkLst>
            <pc:docMk/>
            <pc:sldMk cId="846865371" sldId="8319"/>
            <ac:spMk id="2" creationId="{FAEC3958-B698-79FC-60E2-FC46D7169056}"/>
          </ac:spMkLst>
        </pc:spChg>
        <pc:spChg chg="add del mod">
          <ac:chgData name="Debski Antoniak, O.J. (Oliver)" userId="22bb6242-e59b-450a-9302-913ab38fc0b2" providerId="ADAL" clId="{27B60672-C34C-5F46-9E6D-0D79B8EA55F4}" dt="2023-11-30T17:37:26.039" v="1854" actId="478"/>
          <ac:spMkLst>
            <pc:docMk/>
            <pc:sldMk cId="846865371" sldId="8319"/>
            <ac:spMk id="3" creationId="{74CD7864-AC48-FB48-69B4-866B5056D123}"/>
          </ac:spMkLst>
        </pc:spChg>
        <pc:spChg chg="add del">
          <ac:chgData name="Debski Antoniak, O.J. (Oliver)" userId="22bb6242-e59b-450a-9302-913ab38fc0b2" providerId="ADAL" clId="{27B60672-C34C-5F46-9E6D-0D79B8EA55F4}" dt="2023-11-17T09:47:36.586" v="1055" actId="478"/>
          <ac:spMkLst>
            <pc:docMk/>
            <pc:sldMk cId="846865371" sldId="8319"/>
            <ac:spMk id="3" creationId="{F9C9F54D-3696-75A4-C474-E393CA4A2AA8}"/>
          </ac:spMkLst>
        </pc:spChg>
        <pc:spChg chg="add mod">
          <ac:chgData name="Debski Antoniak, O.J. (Oliver)" userId="22bb6242-e59b-450a-9302-913ab38fc0b2" providerId="ADAL" clId="{27B60672-C34C-5F46-9E6D-0D79B8EA55F4}" dt="2023-11-30T17:37:23.114" v="1853" actId="313"/>
          <ac:spMkLst>
            <pc:docMk/>
            <pc:sldMk cId="846865371" sldId="8319"/>
            <ac:spMk id="4" creationId="{E3DAD549-324E-5E76-3C21-EC6F60C5A773}"/>
          </ac:spMkLst>
        </pc:spChg>
        <pc:spChg chg="add del mod">
          <ac:chgData name="Debski Antoniak, O.J. (Oliver)" userId="22bb6242-e59b-450a-9302-913ab38fc0b2" providerId="ADAL" clId="{27B60672-C34C-5F46-9E6D-0D79B8EA55F4}" dt="2023-11-17T09:47:32.281" v="1054"/>
          <ac:spMkLst>
            <pc:docMk/>
            <pc:sldMk cId="846865371" sldId="8319"/>
            <ac:spMk id="5" creationId="{398DAF4C-AB9D-3FE4-0995-121223438E2A}"/>
          </ac:spMkLst>
        </pc:spChg>
        <pc:spChg chg="add del mod">
          <ac:chgData name="Debski Antoniak, O.J. (Oliver)" userId="22bb6242-e59b-450a-9302-913ab38fc0b2" providerId="ADAL" clId="{27B60672-C34C-5F46-9E6D-0D79B8EA55F4}" dt="2023-11-30T17:36:37.193" v="1845" actId="478"/>
          <ac:spMkLst>
            <pc:docMk/>
            <pc:sldMk cId="846865371" sldId="8319"/>
            <ac:spMk id="7" creationId="{481ABF03-F38A-ECEA-BD3B-8020C918F80A}"/>
          </ac:spMkLst>
        </pc:spChg>
        <pc:graphicFrameChg chg="add del mod">
          <ac:chgData name="Debski Antoniak, O.J. (Oliver)" userId="22bb6242-e59b-450a-9302-913ab38fc0b2" providerId="ADAL" clId="{27B60672-C34C-5F46-9E6D-0D79B8EA55F4}" dt="2023-11-17T09:47:32.281" v="1054"/>
          <ac:graphicFrameMkLst>
            <pc:docMk/>
            <pc:sldMk cId="846865371" sldId="8319"/>
            <ac:graphicFrameMk id="4" creationId="{D5BE0DA4-E672-05D8-9B00-183118B3DD08}"/>
          </ac:graphicFrameMkLst>
        </pc:graphicFrameChg>
        <pc:graphicFrameChg chg="add del mod">
          <ac:chgData name="Debski Antoniak, O.J. (Oliver)" userId="22bb6242-e59b-450a-9302-913ab38fc0b2" providerId="ADAL" clId="{27B60672-C34C-5F46-9E6D-0D79B8EA55F4}" dt="2023-11-17T09:47:48.615" v="1059" actId="478"/>
          <ac:graphicFrameMkLst>
            <pc:docMk/>
            <pc:sldMk cId="846865371" sldId="8319"/>
            <ac:graphicFrameMk id="6" creationId="{95D594B0-51DD-9EC6-540F-1C2C8476AC90}"/>
          </ac:graphicFrameMkLst>
        </pc:graphicFrameChg>
        <pc:picChg chg="add mod">
          <ac:chgData name="Debski Antoniak, O.J. (Oliver)" userId="22bb6242-e59b-450a-9302-913ab38fc0b2" providerId="ADAL" clId="{27B60672-C34C-5F46-9E6D-0D79B8EA55F4}" dt="2023-12-05T13:19:47.953" v="1965" actId="1076"/>
          <ac:picMkLst>
            <pc:docMk/>
            <pc:sldMk cId="846865371" sldId="8319"/>
            <ac:picMk id="2" creationId="{A3CD94FB-9928-179A-FA00-F84AA1AB9711}"/>
          </ac:picMkLst>
        </pc:picChg>
        <pc:picChg chg="add del mod">
          <ac:chgData name="Debski Antoniak, O.J. (Oliver)" userId="22bb6242-e59b-450a-9302-913ab38fc0b2" providerId="ADAL" clId="{27B60672-C34C-5F46-9E6D-0D79B8EA55F4}" dt="2023-11-28T19:33:31.299" v="1200" actId="478"/>
          <ac:picMkLst>
            <pc:docMk/>
            <pc:sldMk cId="846865371" sldId="8319"/>
            <ac:picMk id="3" creationId="{021F65E2-A266-DEE1-B16B-D793EFE48C4B}"/>
          </ac:picMkLst>
        </pc:picChg>
        <pc:picChg chg="add mod">
          <ac:chgData name="Debski Antoniak, O.J. (Oliver)" userId="22bb6242-e59b-450a-9302-913ab38fc0b2" providerId="ADAL" clId="{27B60672-C34C-5F46-9E6D-0D79B8EA55F4}" dt="2023-11-30T18:02:59.649" v="1874" actId="1076"/>
          <ac:picMkLst>
            <pc:docMk/>
            <pc:sldMk cId="846865371" sldId="8319"/>
            <ac:picMk id="5" creationId="{55ADFA03-FAE1-A525-F326-1F8C4AB70DF9}"/>
          </ac:picMkLst>
        </pc:picChg>
        <pc:picChg chg="add del mod">
          <ac:chgData name="Debski Antoniak, O.J. (Oliver)" userId="22bb6242-e59b-450a-9302-913ab38fc0b2" providerId="ADAL" clId="{27B60672-C34C-5F46-9E6D-0D79B8EA55F4}" dt="2023-11-28T12:23:01.282" v="1196" actId="478"/>
          <ac:picMkLst>
            <pc:docMk/>
            <pc:sldMk cId="846865371" sldId="8319"/>
            <ac:picMk id="8" creationId="{D8A98802-F582-0D0A-14F1-C38FEE882B2B}"/>
          </ac:picMkLst>
        </pc:picChg>
      </pc:sldChg>
      <pc:sldChg chg="addSp delSp modSp new mod ord">
        <pc:chgData name="Debski Antoniak, O.J. (Oliver)" userId="22bb6242-e59b-450a-9302-913ab38fc0b2" providerId="ADAL" clId="{27B60672-C34C-5F46-9E6D-0D79B8EA55F4}" dt="2023-12-05T13:21:01.167" v="2001" actId="20577"/>
        <pc:sldMkLst>
          <pc:docMk/>
          <pc:sldMk cId="3180567227" sldId="8320"/>
        </pc:sldMkLst>
        <pc:spChg chg="del">
          <ac:chgData name="Debski Antoniak, O.J. (Oliver)" userId="22bb6242-e59b-450a-9302-913ab38fc0b2" providerId="ADAL" clId="{27B60672-C34C-5F46-9E6D-0D79B8EA55F4}" dt="2023-11-30T15:24:28.910" v="1202" actId="478"/>
          <ac:spMkLst>
            <pc:docMk/>
            <pc:sldMk cId="3180567227" sldId="8320"/>
            <ac:spMk id="2" creationId="{858FF471-63C7-1770-DD8B-C82538766525}"/>
          </ac:spMkLst>
        </pc:spChg>
        <pc:spChg chg="del">
          <ac:chgData name="Debski Antoniak, O.J. (Oliver)" userId="22bb6242-e59b-450a-9302-913ab38fc0b2" providerId="ADAL" clId="{27B60672-C34C-5F46-9E6D-0D79B8EA55F4}" dt="2023-11-30T15:24:28.910" v="1202" actId="478"/>
          <ac:spMkLst>
            <pc:docMk/>
            <pc:sldMk cId="3180567227" sldId="8320"/>
            <ac:spMk id="3" creationId="{E740130B-C140-DC3E-1939-285BA8B8C587}"/>
          </ac:spMkLst>
        </pc:spChg>
        <pc:spChg chg="add mod">
          <ac:chgData name="Debski Antoniak, O.J. (Oliver)" userId="22bb6242-e59b-450a-9302-913ab38fc0b2" providerId="ADAL" clId="{27B60672-C34C-5F46-9E6D-0D79B8EA55F4}" dt="2023-11-30T17:50:38.067" v="1868" actId="20577"/>
          <ac:spMkLst>
            <pc:docMk/>
            <pc:sldMk cId="3180567227" sldId="8320"/>
            <ac:spMk id="22" creationId="{17754B43-9CAE-CC86-F7DC-8C5EFFEA3EA9}"/>
          </ac:spMkLst>
        </pc:spChg>
        <pc:spChg chg="add del mod">
          <ac:chgData name="Debski Antoniak, O.J. (Oliver)" userId="22bb6242-e59b-450a-9302-913ab38fc0b2" providerId="ADAL" clId="{27B60672-C34C-5F46-9E6D-0D79B8EA55F4}" dt="2023-11-30T16:29:45.781" v="1299" actId="478"/>
          <ac:spMkLst>
            <pc:docMk/>
            <pc:sldMk cId="3180567227" sldId="8320"/>
            <ac:spMk id="23" creationId="{E2DE92F4-35E4-D0EA-F3FF-4F3976468CE4}"/>
          </ac:spMkLst>
        </pc:spChg>
        <pc:spChg chg="add del mod">
          <ac:chgData name="Debski Antoniak, O.J. (Oliver)" userId="22bb6242-e59b-450a-9302-913ab38fc0b2" providerId="ADAL" clId="{27B60672-C34C-5F46-9E6D-0D79B8EA55F4}" dt="2023-11-30T16:29:45.781" v="1299" actId="478"/>
          <ac:spMkLst>
            <pc:docMk/>
            <pc:sldMk cId="3180567227" sldId="8320"/>
            <ac:spMk id="24" creationId="{F1278FA7-75BF-461D-FA2A-71BC9FD6EA28}"/>
          </ac:spMkLst>
        </pc:spChg>
        <pc:spChg chg="add del mod">
          <ac:chgData name="Debski Antoniak, O.J. (Oliver)" userId="22bb6242-e59b-450a-9302-913ab38fc0b2" providerId="ADAL" clId="{27B60672-C34C-5F46-9E6D-0D79B8EA55F4}" dt="2023-11-30T16:29:45.781" v="1299" actId="478"/>
          <ac:spMkLst>
            <pc:docMk/>
            <pc:sldMk cId="3180567227" sldId="8320"/>
            <ac:spMk id="25" creationId="{E1D2EC66-5BBB-2367-9091-64A8BBDDDB70}"/>
          </ac:spMkLst>
        </pc:spChg>
        <pc:spChg chg="add del mod">
          <ac:chgData name="Debski Antoniak, O.J. (Oliver)" userId="22bb6242-e59b-450a-9302-913ab38fc0b2" providerId="ADAL" clId="{27B60672-C34C-5F46-9E6D-0D79B8EA55F4}" dt="2023-11-30T16:29:45.781" v="1299" actId="478"/>
          <ac:spMkLst>
            <pc:docMk/>
            <pc:sldMk cId="3180567227" sldId="8320"/>
            <ac:spMk id="26" creationId="{4455CDC2-A458-7AD8-354A-5E65B89A6532}"/>
          </ac:spMkLst>
        </pc:spChg>
        <pc:spChg chg="add del mod">
          <ac:chgData name="Debski Antoniak, O.J. (Oliver)" userId="22bb6242-e59b-450a-9302-913ab38fc0b2" providerId="ADAL" clId="{27B60672-C34C-5F46-9E6D-0D79B8EA55F4}" dt="2023-11-30T16:29:45.781" v="1299" actId="478"/>
          <ac:spMkLst>
            <pc:docMk/>
            <pc:sldMk cId="3180567227" sldId="8320"/>
            <ac:spMk id="27" creationId="{4B808EF7-DE4F-6F81-6197-8D4A1F912F44}"/>
          </ac:spMkLst>
        </pc:spChg>
        <pc:spChg chg="add del mod">
          <ac:chgData name="Debski Antoniak, O.J. (Oliver)" userId="22bb6242-e59b-450a-9302-913ab38fc0b2" providerId="ADAL" clId="{27B60672-C34C-5F46-9E6D-0D79B8EA55F4}" dt="2023-11-30T16:29:45.781" v="1299" actId="478"/>
          <ac:spMkLst>
            <pc:docMk/>
            <pc:sldMk cId="3180567227" sldId="8320"/>
            <ac:spMk id="28" creationId="{8C3397C6-D304-87DF-7F78-EBB24BDFBC64}"/>
          </ac:spMkLst>
        </pc:spChg>
        <pc:spChg chg="add del mod">
          <ac:chgData name="Debski Antoniak, O.J. (Oliver)" userId="22bb6242-e59b-450a-9302-913ab38fc0b2" providerId="ADAL" clId="{27B60672-C34C-5F46-9E6D-0D79B8EA55F4}" dt="2023-11-30T16:29:45.781" v="1299" actId="478"/>
          <ac:spMkLst>
            <pc:docMk/>
            <pc:sldMk cId="3180567227" sldId="8320"/>
            <ac:spMk id="29" creationId="{9AE4DCFB-3F9F-9B1F-8B20-41B0E1241D9E}"/>
          </ac:spMkLst>
        </pc:spChg>
        <pc:spChg chg="add mod">
          <ac:chgData name="Debski Antoniak, O.J. (Oliver)" userId="22bb6242-e59b-450a-9302-913ab38fc0b2" providerId="ADAL" clId="{27B60672-C34C-5F46-9E6D-0D79B8EA55F4}" dt="2023-11-30T17:50:38.067" v="1868" actId="20577"/>
          <ac:spMkLst>
            <pc:docMk/>
            <pc:sldMk cId="3180567227" sldId="8320"/>
            <ac:spMk id="30" creationId="{534BA463-A86D-BB46-DCBC-EB89D706C569}"/>
          </ac:spMkLst>
        </pc:spChg>
        <pc:spChg chg="add mod">
          <ac:chgData name="Debski Antoniak, O.J. (Oliver)" userId="22bb6242-e59b-450a-9302-913ab38fc0b2" providerId="ADAL" clId="{27B60672-C34C-5F46-9E6D-0D79B8EA55F4}" dt="2023-11-30T17:50:38.067" v="1868" actId="20577"/>
          <ac:spMkLst>
            <pc:docMk/>
            <pc:sldMk cId="3180567227" sldId="8320"/>
            <ac:spMk id="31" creationId="{263E3993-20BF-9EE1-DF46-904717BBD272}"/>
          </ac:spMkLst>
        </pc:spChg>
        <pc:spChg chg="add mod">
          <ac:chgData name="Debski Antoniak, O.J. (Oliver)" userId="22bb6242-e59b-450a-9302-913ab38fc0b2" providerId="ADAL" clId="{27B60672-C34C-5F46-9E6D-0D79B8EA55F4}" dt="2023-11-30T17:50:38.067" v="1868" actId="20577"/>
          <ac:spMkLst>
            <pc:docMk/>
            <pc:sldMk cId="3180567227" sldId="8320"/>
            <ac:spMk id="32" creationId="{42F29DA8-90B7-BCFC-095E-EE1014513572}"/>
          </ac:spMkLst>
        </pc:spChg>
        <pc:spChg chg="add mod">
          <ac:chgData name="Debski Antoniak, O.J. (Oliver)" userId="22bb6242-e59b-450a-9302-913ab38fc0b2" providerId="ADAL" clId="{27B60672-C34C-5F46-9E6D-0D79B8EA55F4}" dt="2023-11-30T17:50:38.067" v="1868" actId="20577"/>
          <ac:spMkLst>
            <pc:docMk/>
            <pc:sldMk cId="3180567227" sldId="8320"/>
            <ac:spMk id="33" creationId="{E02956F4-1ABC-7D37-8022-A6F3CDD3F614}"/>
          </ac:spMkLst>
        </pc:spChg>
        <pc:spChg chg="add mod">
          <ac:chgData name="Debski Antoniak, O.J. (Oliver)" userId="22bb6242-e59b-450a-9302-913ab38fc0b2" providerId="ADAL" clId="{27B60672-C34C-5F46-9E6D-0D79B8EA55F4}" dt="2023-11-30T17:50:38.067" v="1868" actId="20577"/>
          <ac:spMkLst>
            <pc:docMk/>
            <pc:sldMk cId="3180567227" sldId="8320"/>
            <ac:spMk id="34" creationId="{D1DC7DAC-905C-8CE3-EE8B-62B40094AF47}"/>
          </ac:spMkLst>
        </pc:spChg>
        <pc:spChg chg="add mod">
          <ac:chgData name="Debski Antoniak, O.J. (Oliver)" userId="22bb6242-e59b-450a-9302-913ab38fc0b2" providerId="ADAL" clId="{27B60672-C34C-5F46-9E6D-0D79B8EA55F4}" dt="2023-11-30T17:50:38.067" v="1868" actId="20577"/>
          <ac:spMkLst>
            <pc:docMk/>
            <pc:sldMk cId="3180567227" sldId="8320"/>
            <ac:spMk id="35" creationId="{01C7A17B-70CC-6031-EF9E-4D86395BE059}"/>
          </ac:spMkLst>
        </pc:spChg>
        <pc:spChg chg="add mod">
          <ac:chgData name="Debski Antoniak, O.J. (Oliver)" userId="22bb6242-e59b-450a-9302-913ab38fc0b2" providerId="ADAL" clId="{27B60672-C34C-5F46-9E6D-0D79B8EA55F4}" dt="2023-11-30T17:50:38.067" v="1868" actId="20577"/>
          <ac:spMkLst>
            <pc:docMk/>
            <pc:sldMk cId="3180567227" sldId="8320"/>
            <ac:spMk id="36" creationId="{41312B5F-C223-4F18-985D-CA07AA5654FD}"/>
          </ac:spMkLst>
        </pc:spChg>
        <pc:spChg chg="add mod">
          <ac:chgData name="Debski Antoniak, O.J. (Oliver)" userId="22bb6242-e59b-450a-9302-913ab38fc0b2" providerId="ADAL" clId="{27B60672-C34C-5F46-9E6D-0D79B8EA55F4}" dt="2023-11-30T17:50:38.067" v="1868" actId="20577"/>
          <ac:spMkLst>
            <pc:docMk/>
            <pc:sldMk cId="3180567227" sldId="8320"/>
            <ac:spMk id="37" creationId="{9E9304EE-1ADA-D37E-0AB8-AFBE89EF1799}"/>
          </ac:spMkLst>
        </pc:spChg>
        <pc:spChg chg="add mod">
          <ac:chgData name="Debski Antoniak, O.J. (Oliver)" userId="22bb6242-e59b-450a-9302-913ab38fc0b2" providerId="ADAL" clId="{27B60672-C34C-5F46-9E6D-0D79B8EA55F4}" dt="2023-11-30T17:50:38.067" v="1868" actId="20577"/>
          <ac:spMkLst>
            <pc:docMk/>
            <pc:sldMk cId="3180567227" sldId="8320"/>
            <ac:spMk id="38" creationId="{A043742A-E475-4D6B-0182-457C56B802D0}"/>
          </ac:spMkLst>
        </pc:spChg>
        <pc:spChg chg="add mod">
          <ac:chgData name="Debski Antoniak, O.J. (Oliver)" userId="22bb6242-e59b-450a-9302-913ab38fc0b2" providerId="ADAL" clId="{27B60672-C34C-5F46-9E6D-0D79B8EA55F4}" dt="2023-11-30T17:50:38.067" v="1868" actId="20577"/>
          <ac:spMkLst>
            <pc:docMk/>
            <pc:sldMk cId="3180567227" sldId="8320"/>
            <ac:spMk id="39" creationId="{81633190-020C-5A76-ABF7-E4BF56D6868D}"/>
          </ac:spMkLst>
        </pc:spChg>
        <pc:spChg chg="add del mod">
          <ac:chgData name="Debski Antoniak, O.J. (Oliver)" userId="22bb6242-e59b-450a-9302-913ab38fc0b2" providerId="ADAL" clId="{27B60672-C34C-5F46-9E6D-0D79B8EA55F4}" dt="2023-11-30T16:37:44.571" v="1349" actId="478"/>
          <ac:spMkLst>
            <pc:docMk/>
            <pc:sldMk cId="3180567227" sldId="8320"/>
            <ac:spMk id="40" creationId="{D88192E6-A258-8294-D88F-FED8C5BC186E}"/>
          </ac:spMkLst>
        </pc:spChg>
        <pc:spChg chg="add del mod">
          <ac:chgData name="Debski Antoniak, O.J. (Oliver)" userId="22bb6242-e59b-450a-9302-913ab38fc0b2" providerId="ADAL" clId="{27B60672-C34C-5F46-9E6D-0D79B8EA55F4}" dt="2023-11-30T16:37:45.826" v="1350" actId="478"/>
          <ac:spMkLst>
            <pc:docMk/>
            <pc:sldMk cId="3180567227" sldId="8320"/>
            <ac:spMk id="41" creationId="{CBF5D911-7340-9998-3F84-BB3AC6D88649}"/>
          </ac:spMkLst>
        </pc:spChg>
        <pc:spChg chg="add del mod">
          <ac:chgData name="Debski Antoniak, O.J. (Oliver)" userId="22bb6242-e59b-450a-9302-913ab38fc0b2" providerId="ADAL" clId="{27B60672-C34C-5F46-9E6D-0D79B8EA55F4}" dt="2023-11-30T16:37:47.909" v="1352" actId="478"/>
          <ac:spMkLst>
            <pc:docMk/>
            <pc:sldMk cId="3180567227" sldId="8320"/>
            <ac:spMk id="42" creationId="{A75E5F05-44EC-1016-31CD-24E3058BE80F}"/>
          </ac:spMkLst>
        </pc:spChg>
        <pc:spChg chg="add del mod">
          <ac:chgData name="Debski Antoniak, O.J. (Oliver)" userId="22bb6242-e59b-450a-9302-913ab38fc0b2" providerId="ADAL" clId="{27B60672-C34C-5F46-9E6D-0D79B8EA55F4}" dt="2023-11-30T16:37:46.869" v="1351" actId="478"/>
          <ac:spMkLst>
            <pc:docMk/>
            <pc:sldMk cId="3180567227" sldId="8320"/>
            <ac:spMk id="43" creationId="{4AC1AAEE-07C6-5C75-850C-124E575B0DEC}"/>
          </ac:spMkLst>
        </pc:spChg>
        <pc:spChg chg="add mod">
          <ac:chgData name="Debski Antoniak, O.J. (Oliver)" userId="22bb6242-e59b-450a-9302-913ab38fc0b2" providerId="ADAL" clId="{27B60672-C34C-5F46-9E6D-0D79B8EA55F4}" dt="2023-11-30T17:50:38.067" v="1868" actId="20577"/>
          <ac:spMkLst>
            <pc:docMk/>
            <pc:sldMk cId="3180567227" sldId="8320"/>
            <ac:spMk id="45" creationId="{87FDC7FE-CBCC-6A44-450B-1EB4C6749DCE}"/>
          </ac:spMkLst>
        </pc:spChg>
        <pc:spChg chg="add mod">
          <ac:chgData name="Debski Antoniak, O.J. (Oliver)" userId="22bb6242-e59b-450a-9302-913ab38fc0b2" providerId="ADAL" clId="{27B60672-C34C-5F46-9E6D-0D79B8EA55F4}" dt="2023-11-30T17:50:38.067" v="1868" actId="20577"/>
          <ac:spMkLst>
            <pc:docMk/>
            <pc:sldMk cId="3180567227" sldId="8320"/>
            <ac:spMk id="46" creationId="{2A42E162-996A-41C3-C2B8-546849272961}"/>
          </ac:spMkLst>
        </pc:spChg>
        <pc:spChg chg="add mod">
          <ac:chgData name="Debski Antoniak, O.J. (Oliver)" userId="22bb6242-e59b-450a-9302-913ab38fc0b2" providerId="ADAL" clId="{27B60672-C34C-5F46-9E6D-0D79B8EA55F4}" dt="2023-12-05T13:20:21.274" v="1980" actId="20577"/>
          <ac:spMkLst>
            <pc:docMk/>
            <pc:sldMk cId="3180567227" sldId="8320"/>
            <ac:spMk id="47" creationId="{8CF4764D-8E14-16B9-4117-45E6AC620DD5}"/>
          </ac:spMkLst>
        </pc:spChg>
        <pc:spChg chg="add mod">
          <ac:chgData name="Debski Antoniak, O.J. (Oliver)" userId="22bb6242-e59b-450a-9302-913ab38fc0b2" providerId="ADAL" clId="{27B60672-C34C-5F46-9E6D-0D79B8EA55F4}" dt="2023-12-05T13:20:24.505" v="1983" actId="20577"/>
          <ac:spMkLst>
            <pc:docMk/>
            <pc:sldMk cId="3180567227" sldId="8320"/>
            <ac:spMk id="48" creationId="{17F87972-6E5C-2E16-F0C0-0B3CC8BEA9CF}"/>
          </ac:spMkLst>
        </pc:spChg>
        <pc:spChg chg="add mod">
          <ac:chgData name="Debski Antoniak, O.J. (Oliver)" userId="22bb6242-e59b-450a-9302-913ab38fc0b2" providerId="ADAL" clId="{27B60672-C34C-5F46-9E6D-0D79B8EA55F4}" dt="2023-11-30T17:50:38.067" v="1868" actId="20577"/>
          <ac:spMkLst>
            <pc:docMk/>
            <pc:sldMk cId="3180567227" sldId="8320"/>
            <ac:spMk id="49" creationId="{84EAF0C7-3ACA-DDE5-5CAD-933C50B71A88}"/>
          </ac:spMkLst>
        </pc:spChg>
        <pc:spChg chg="add mod">
          <ac:chgData name="Debski Antoniak, O.J. (Oliver)" userId="22bb6242-e59b-450a-9302-913ab38fc0b2" providerId="ADAL" clId="{27B60672-C34C-5F46-9E6D-0D79B8EA55F4}" dt="2023-11-30T17:50:38.067" v="1868" actId="20577"/>
          <ac:spMkLst>
            <pc:docMk/>
            <pc:sldMk cId="3180567227" sldId="8320"/>
            <ac:spMk id="50" creationId="{E7ACF380-CB1A-BA36-0C6F-BBD4F43EF297}"/>
          </ac:spMkLst>
        </pc:spChg>
        <pc:spChg chg="add mod">
          <ac:chgData name="Debski Antoniak, O.J. (Oliver)" userId="22bb6242-e59b-450a-9302-913ab38fc0b2" providerId="ADAL" clId="{27B60672-C34C-5F46-9E6D-0D79B8EA55F4}" dt="2023-11-30T17:50:38.067" v="1868" actId="20577"/>
          <ac:spMkLst>
            <pc:docMk/>
            <pc:sldMk cId="3180567227" sldId="8320"/>
            <ac:spMk id="51" creationId="{ABBCCA77-545A-E456-A5F3-F3CBFD2344E6}"/>
          </ac:spMkLst>
        </pc:spChg>
        <pc:spChg chg="add del mod">
          <ac:chgData name="Debski Antoniak, O.J. (Oliver)" userId="22bb6242-e59b-450a-9302-913ab38fc0b2" providerId="ADAL" clId="{27B60672-C34C-5F46-9E6D-0D79B8EA55F4}" dt="2023-11-30T16:43:50.736" v="1445" actId="478"/>
          <ac:spMkLst>
            <pc:docMk/>
            <pc:sldMk cId="3180567227" sldId="8320"/>
            <ac:spMk id="52" creationId="{B5B348A5-C2E6-6ADE-1042-A91130B1DB7A}"/>
          </ac:spMkLst>
        </pc:spChg>
        <pc:spChg chg="add mod">
          <ac:chgData name="Debski Antoniak, O.J. (Oliver)" userId="22bb6242-e59b-450a-9302-913ab38fc0b2" providerId="ADAL" clId="{27B60672-C34C-5F46-9E6D-0D79B8EA55F4}" dt="2023-11-30T17:50:38.067" v="1868" actId="20577"/>
          <ac:spMkLst>
            <pc:docMk/>
            <pc:sldMk cId="3180567227" sldId="8320"/>
            <ac:spMk id="53" creationId="{8BDCB0F4-AD91-50A6-29A1-150FF6C4D27E}"/>
          </ac:spMkLst>
        </pc:spChg>
        <pc:spChg chg="add mod">
          <ac:chgData name="Debski Antoniak, O.J. (Oliver)" userId="22bb6242-e59b-450a-9302-913ab38fc0b2" providerId="ADAL" clId="{27B60672-C34C-5F46-9E6D-0D79B8EA55F4}" dt="2023-11-30T17:50:38.067" v="1868" actId="20577"/>
          <ac:spMkLst>
            <pc:docMk/>
            <pc:sldMk cId="3180567227" sldId="8320"/>
            <ac:spMk id="58" creationId="{8A94C2F3-3A52-54B8-EC5D-12805EC29CF2}"/>
          </ac:spMkLst>
        </pc:spChg>
        <pc:spChg chg="mod">
          <ac:chgData name="Debski Antoniak, O.J. (Oliver)" userId="22bb6242-e59b-450a-9302-913ab38fc0b2" providerId="ADAL" clId="{27B60672-C34C-5F46-9E6D-0D79B8EA55F4}" dt="2023-11-30T17:50:48.569" v="1871" actId="20577"/>
          <ac:spMkLst>
            <pc:docMk/>
            <pc:sldMk cId="3180567227" sldId="8320"/>
            <ac:spMk id="63" creationId="{7B0B0665-6DDE-583D-1ADF-EAA7774E2894}"/>
          </ac:spMkLst>
        </pc:spChg>
        <pc:spChg chg="mod">
          <ac:chgData name="Debski Antoniak, O.J. (Oliver)" userId="22bb6242-e59b-450a-9302-913ab38fc0b2" providerId="ADAL" clId="{27B60672-C34C-5F46-9E6D-0D79B8EA55F4}" dt="2023-11-30T17:50:48.569" v="1871" actId="20577"/>
          <ac:spMkLst>
            <pc:docMk/>
            <pc:sldMk cId="3180567227" sldId="8320"/>
            <ac:spMk id="65" creationId="{AA1824E3-ECF5-1856-46FF-CA8BD380D5ED}"/>
          </ac:spMkLst>
        </pc:spChg>
        <pc:spChg chg="mod">
          <ac:chgData name="Debski Antoniak, O.J. (Oliver)" userId="22bb6242-e59b-450a-9302-913ab38fc0b2" providerId="ADAL" clId="{27B60672-C34C-5F46-9E6D-0D79B8EA55F4}" dt="2023-11-30T17:50:48.569" v="1871" actId="20577"/>
          <ac:spMkLst>
            <pc:docMk/>
            <pc:sldMk cId="3180567227" sldId="8320"/>
            <ac:spMk id="66" creationId="{8145420F-6189-7471-6AEA-B515D0603B43}"/>
          </ac:spMkLst>
        </pc:spChg>
        <pc:spChg chg="mod">
          <ac:chgData name="Debski Antoniak, O.J. (Oliver)" userId="22bb6242-e59b-450a-9302-913ab38fc0b2" providerId="ADAL" clId="{27B60672-C34C-5F46-9E6D-0D79B8EA55F4}" dt="2023-12-05T13:20:31.237" v="1986" actId="20577"/>
          <ac:spMkLst>
            <pc:docMk/>
            <pc:sldMk cId="3180567227" sldId="8320"/>
            <ac:spMk id="67" creationId="{38484AD2-FDFA-22C2-52C3-DDEBE76E6016}"/>
          </ac:spMkLst>
        </pc:spChg>
        <pc:spChg chg="mod">
          <ac:chgData name="Debski Antoniak, O.J. (Oliver)" userId="22bb6242-e59b-450a-9302-913ab38fc0b2" providerId="ADAL" clId="{27B60672-C34C-5F46-9E6D-0D79B8EA55F4}" dt="2023-12-05T13:20:36.845" v="1989" actId="20577"/>
          <ac:spMkLst>
            <pc:docMk/>
            <pc:sldMk cId="3180567227" sldId="8320"/>
            <ac:spMk id="68" creationId="{D26EB7A5-9898-0092-2E2D-CD0A0F5A86CF}"/>
          </ac:spMkLst>
        </pc:spChg>
        <pc:spChg chg="del mod">
          <ac:chgData name="Debski Antoniak, O.J. (Oliver)" userId="22bb6242-e59b-450a-9302-913ab38fc0b2" providerId="ADAL" clId="{27B60672-C34C-5F46-9E6D-0D79B8EA55F4}" dt="2023-11-30T17:19:38.797" v="1620" actId="478"/>
          <ac:spMkLst>
            <pc:docMk/>
            <pc:sldMk cId="3180567227" sldId="8320"/>
            <ac:spMk id="69" creationId="{BA878653-A377-704B-CE28-914D70E26B3B}"/>
          </ac:spMkLst>
        </pc:spChg>
        <pc:spChg chg="del mod">
          <ac:chgData name="Debski Antoniak, O.J. (Oliver)" userId="22bb6242-e59b-450a-9302-913ab38fc0b2" providerId="ADAL" clId="{27B60672-C34C-5F46-9E6D-0D79B8EA55F4}" dt="2023-11-30T17:19:41.458" v="1621" actId="478"/>
          <ac:spMkLst>
            <pc:docMk/>
            <pc:sldMk cId="3180567227" sldId="8320"/>
            <ac:spMk id="70" creationId="{3ED83A4E-6D4E-C0B8-8CED-E596B0EEE55F}"/>
          </ac:spMkLst>
        </pc:spChg>
        <pc:spChg chg="mod">
          <ac:chgData name="Debski Antoniak, O.J. (Oliver)" userId="22bb6242-e59b-450a-9302-913ab38fc0b2" providerId="ADAL" clId="{27B60672-C34C-5F46-9E6D-0D79B8EA55F4}" dt="2023-11-30T17:50:48.569" v="1871" actId="20577"/>
          <ac:spMkLst>
            <pc:docMk/>
            <pc:sldMk cId="3180567227" sldId="8320"/>
            <ac:spMk id="71" creationId="{AF00E4C9-6F0C-AD9F-7C18-BB97190CA734}"/>
          </ac:spMkLst>
        </pc:spChg>
        <pc:spChg chg="mod">
          <ac:chgData name="Debski Antoniak, O.J. (Oliver)" userId="22bb6242-e59b-450a-9302-913ab38fc0b2" providerId="ADAL" clId="{27B60672-C34C-5F46-9E6D-0D79B8EA55F4}" dt="2023-11-30T17:50:48.569" v="1871" actId="20577"/>
          <ac:spMkLst>
            <pc:docMk/>
            <pc:sldMk cId="3180567227" sldId="8320"/>
            <ac:spMk id="72" creationId="{FF44BF40-A1AA-A2E5-5068-4612EA1623B8}"/>
          </ac:spMkLst>
        </pc:spChg>
        <pc:spChg chg="mod">
          <ac:chgData name="Debski Antoniak, O.J. (Oliver)" userId="22bb6242-e59b-450a-9302-913ab38fc0b2" providerId="ADAL" clId="{27B60672-C34C-5F46-9E6D-0D79B8EA55F4}" dt="2023-11-30T17:50:48.569" v="1871" actId="20577"/>
          <ac:spMkLst>
            <pc:docMk/>
            <pc:sldMk cId="3180567227" sldId="8320"/>
            <ac:spMk id="73" creationId="{00AEEFD3-2CA3-06FB-3732-BDE199B81CA3}"/>
          </ac:spMkLst>
        </pc:spChg>
        <pc:spChg chg="mod">
          <ac:chgData name="Debski Antoniak, O.J. (Oliver)" userId="22bb6242-e59b-450a-9302-913ab38fc0b2" providerId="ADAL" clId="{27B60672-C34C-5F46-9E6D-0D79B8EA55F4}" dt="2023-11-30T17:50:48.569" v="1871" actId="20577"/>
          <ac:spMkLst>
            <pc:docMk/>
            <pc:sldMk cId="3180567227" sldId="8320"/>
            <ac:spMk id="74" creationId="{8B828BCA-C1C8-F918-B72D-D327BBF722FA}"/>
          </ac:spMkLst>
        </pc:spChg>
        <pc:spChg chg="mod">
          <ac:chgData name="Debski Antoniak, O.J. (Oliver)" userId="22bb6242-e59b-450a-9302-913ab38fc0b2" providerId="ADAL" clId="{27B60672-C34C-5F46-9E6D-0D79B8EA55F4}" dt="2023-11-30T17:50:48.569" v="1871" actId="20577"/>
          <ac:spMkLst>
            <pc:docMk/>
            <pc:sldMk cId="3180567227" sldId="8320"/>
            <ac:spMk id="75" creationId="{77A8A233-F861-7A45-3E9E-C890613D112A}"/>
          </ac:spMkLst>
        </pc:spChg>
        <pc:spChg chg="mod">
          <ac:chgData name="Debski Antoniak, O.J. (Oliver)" userId="22bb6242-e59b-450a-9302-913ab38fc0b2" providerId="ADAL" clId="{27B60672-C34C-5F46-9E6D-0D79B8EA55F4}" dt="2023-11-30T17:50:48.569" v="1871" actId="20577"/>
          <ac:spMkLst>
            <pc:docMk/>
            <pc:sldMk cId="3180567227" sldId="8320"/>
            <ac:spMk id="76" creationId="{F2CD1D97-7445-9077-108A-6FC99A8509EA}"/>
          </ac:spMkLst>
        </pc:spChg>
        <pc:spChg chg="mod">
          <ac:chgData name="Debski Antoniak, O.J. (Oliver)" userId="22bb6242-e59b-450a-9302-913ab38fc0b2" providerId="ADAL" clId="{27B60672-C34C-5F46-9E6D-0D79B8EA55F4}" dt="2023-11-30T17:50:48.569" v="1871" actId="20577"/>
          <ac:spMkLst>
            <pc:docMk/>
            <pc:sldMk cId="3180567227" sldId="8320"/>
            <ac:spMk id="77" creationId="{1B4AF4FB-A731-6BAC-BFEB-7AD04222DCC1}"/>
          </ac:spMkLst>
        </pc:spChg>
        <pc:spChg chg="mod">
          <ac:chgData name="Debski Antoniak, O.J. (Oliver)" userId="22bb6242-e59b-450a-9302-913ab38fc0b2" providerId="ADAL" clId="{27B60672-C34C-5F46-9E6D-0D79B8EA55F4}" dt="2023-11-30T17:50:48.569" v="1871" actId="20577"/>
          <ac:spMkLst>
            <pc:docMk/>
            <pc:sldMk cId="3180567227" sldId="8320"/>
            <ac:spMk id="78" creationId="{C74E9EFB-AFB6-44EC-F1BA-7B5968767A0D}"/>
          </ac:spMkLst>
        </pc:spChg>
        <pc:spChg chg="mod">
          <ac:chgData name="Debski Antoniak, O.J. (Oliver)" userId="22bb6242-e59b-450a-9302-913ab38fc0b2" providerId="ADAL" clId="{27B60672-C34C-5F46-9E6D-0D79B8EA55F4}" dt="2023-11-30T17:50:48.569" v="1871" actId="20577"/>
          <ac:spMkLst>
            <pc:docMk/>
            <pc:sldMk cId="3180567227" sldId="8320"/>
            <ac:spMk id="79" creationId="{759BCA3A-D508-78FD-4DEF-D33BB29DC415}"/>
          </ac:spMkLst>
        </pc:spChg>
        <pc:spChg chg="mod">
          <ac:chgData name="Debski Antoniak, O.J. (Oliver)" userId="22bb6242-e59b-450a-9302-913ab38fc0b2" providerId="ADAL" clId="{27B60672-C34C-5F46-9E6D-0D79B8EA55F4}" dt="2023-11-30T17:50:48.569" v="1871" actId="20577"/>
          <ac:spMkLst>
            <pc:docMk/>
            <pc:sldMk cId="3180567227" sldId="8320"/>
            <ac:spMk id="80" creationId="{7C0393E7-9D76-27B1-CC75-269C5B4F8A99}"/>
          </ac:spMkLst>
        </pc:spChg>
        <pc:spChg chg="del mod">
          <ac:chgData name="Debski Antoniak, O.J. (Oliver)" userId="22bb6242-e59b-450a-9302-913ab38fc0b2" providerId="ADAL" clId="{27B60672-C34C-5F46-9E6D-0D79B8EA55F4}" dt="2023-11-30T17:19:44.620" v="1622" actId="478"/>
          <ac:spMkLst>
            <pc:docMk/>
            <pc:sldMk cId="3180567227" sldId="8320"/>
            <ac:spMk id="81" creationId="{ACB6CFDF-4E91-6F82-B11C-4EA024C0E32D}"/>
          </ac:spMkLst>
        </pc:spChg>
        <pc:spChg chg="del mod">
          <ac:chgData name="Debski Antoniak, O.J. (Oliver)" userId="22bb6242-e59b-450a-9302-913ab38fc0b2" providerId="ADAL" clId="{27B60672-C34C-5F46-9E6D-0D79B8EA55F4}" dt="2023-11-30T17:19:46.895" v="1623" actId="478"/>
          <ac:spMkLst>
            <pc:docMk/>
            <pc:sldMk cId="3180567227" sldId="8320"/>
            <ac:spMk id="82" creationId="{73B421CD-11F7-F630-4CB9-96CAF6DE98AC}"/>
          </ac:spMkLst>
        </pc:spChg>
        <pc:spChg chg="mod">
          <ac:chgData name="Debski Antoniak, O.J. (Oliver)" userId="22bb6242-e59b-450a-9302-913ab38fc0b2" providerId="ADAL" clId="{27B60672-C34C-5F46-9E6D-0D79B8EA55F4}" dt="2023-11-30T17:50:48.569" v="1871" actId="20577"/>
          <ac:spMkLst>
            <pc:docMk/>
            <pc:sldMk cId="3180567227" sldId="8320"/>
            <ac:spMk id="83" creationId="{E54F1DFE-06AB-91EF-5A85-71DC4A34AA07}"/>
          </ac:spMkLst>
        </pc:spChg>
        <pc:spChg chg="add mod">
          <ac:chgData name="Debski Antoniak, O.J. (Oliver)" userId="22bb6242-e59b-450a-9302-913ab38fc0b2" providerId="ADAL" clId="{27B60672-C34C-5F46-9E6D-0D79B8EA55F4}" dt="2023-11-30T17:50:38.067" v="1868" actId="20577"/>
          <ac:spMkLst>
            <pc:docMk/>
            <pc:sldMk cId="3180567227" sldId="8320"/>
            <ac:spMk id="84" creationId="{BAE6B725-F29B-F916-FED2-C3154B2DDB50}"/>
          </ac:spMkLst>
        </pc:spChg>
        <pc:spChg chg="add mod">
          <ac:chgData name="Debski Antoniak, O.J. (Oliver)" userId="22bb6242-e59b-450a-9302-913ab38fc0b2" providerId="ADAL" clId="{27B60672-C34C-5F46-9E6D-0D79B8EA55F4}" dt="2023-11-30T17:50:38.067" v="1868" actId="20577"/>
          <ac:spMkLst>
            <pc:docMk/>
            <pc:sldMk cId="3180567227" sldId="8320"/>
            <ac:spMk id="85" creationId="{29E73EB1-953C-E383-C412-388626D814A4}"/>
          </ac:spMkLst>
        </pc:spChg>
        <pc:spChg chg="add mod">
          <ac:chgData name="Debski Antoniak, O.J. (Oliver)" userId="22bb6242-e59b-450a-9302-913ab38fc0b2" providerId="ADAL" clId="{27B60672-C34C-5F46-9E6D-0D79B8EA55F4}" dt="2023-11-30T17:50:38.067" v="1868" actId="20577"/>
          <ac:spMkLst>
            <pc:docMk/>
            <pc:sldMk cId="3180567227" sldId="8320"/>
            <ac:spMk id="86" creationId="{53D2662A-368C-D4D4-FCF7-38A67BF526EA}"/>
          </ac:spMkLst>
        </pc:spChg>
        <pc:spChg chg="add mod">
          <ac:chgData name="Debski Antoniak, O.J. (Oliver)" userId="22bb6242-e59b-450a-9302-913ab38fc0b2" providerId="ADAL" clId="{27B60672-C34C-5F46-9E6D-0D79B8EA55F4}" dt="2023-11-30T17:50:38.067" v="1868" actId="20577"/>
          <ac:spMkLst>
            <pc:docMk/>
            <pc:sldMk cId="3180567227" sldId="8320"/>
            <ac:spMk id="87" creationId="{C0B29AE7-B798-46D9-F497-4B22FAEFB8C6}"/>
          </ac:spMkLst>
        </pc:spChg>
        <pc:spChg chg="add mod">
          <ac:chgData name="Debski Antoniak, O.J. (Oliver)" userId="22bb6242-e59b-450a-9302-913ab38fc0b2" providerId="ADAL" clId="{27B60672-C34C-5F46-9E6D-0D79B8EA55F4}" dt="2023-11-30T17:50:38.067" v="1868" actId="20577"/>
          <ac:spMkLst>
            <pc:docMk/>
            <pc:sldMk cId="3180567227" sldId="8320"/>
            <ac:spMk id="88" creationId="{C849896C-5FCD-5135-311C-0304310C31C2}"/>
          </ac:spMkLst>
        </pc:spChg>
        <pc:spChg chg="add mod">
          <ac:chgData name="Debski Antoniak, O.J. (Oliver)" userId="22bb6242-e59b-450a-9302-913ab38fc0b2" providerId="ADAL" clId="{27B60672-C34C-5F46-9E6D-0D79B8EA55F4}" dt="2023-11-30T17:50:38.067" v="1868" actId="20577"/>
          <ac:spMkLst>
            <pc:docMk/>
            <pc:sldMk cId="3180567227" sldId="8320"/>
            <ac:spMk id="89" creationId="{CC0CE46D-7A4F-E900-8759-FB2C427E9D8F}"/>
          </ac:spMkLst>
        </pc:spChg>
        <pc:spChg chg="add mod">
          <ac:chgData name="Debski Antoniak, O.J. (Oliver)" userId="22bb6242-e59b-450a-9302-913ab38fc0b2" providerId="ADAL" clId="{27B60672-C34C-5F46-9E6D-0D79B8EA55F4}" dt="2023-11-30T17:50:38.067" v="1868" actId="20577"/>
          <ac:spMkLst>
            <pc:docMk/>
            <pc:sldMk cId="3180567227" sldId="8320"/>
            <ac:spMk id="90" creationId="{C9C417BB-E537-40C0-13E1-31E8A2B307F5}"/>
          </ac:spMkLst>
        </pc:spChg>
        <pc:spChg chg="add mod">
          <ac:chgData name="Debski Antoniak, O.J. (Oliver)" userId="22bb6242-e59b-450a-9302-913ab38fc0b2" providerId="ADAL" clId="{27B60672-C34C-5F46-9E6D-0D79B8EA55F4}" dt="2023-11-30T17:50:38.067" v="1868" actId="20577"/>
          <ac:spMkLst>
            <pc:docMk/>
            <pc:sldMk cId="3180567227" sldId="8320"/>
            <ac:spMk id="91" creationId="{F9022BD4-21B8-0BE4-F94B-D5DFBC0399A1}"/>
          </ac:spMkLst>
        </pc:spChg>
        <pc:spChg chg="add mod">
          <ac:chgData name="Debski Antoniak, O.J. (Oliver)" userId="22bb6242-e59b-450a-9302-913ab38fc0b2" providerId="ADAL" clId="{27B60672-C34C-5F46-9E6D-0D79B8EA55F4}" dt="2023-11-30T17:50:38.067" v="1868" actId="20577"/>
          <ac:spMkLst>
            <pc:docMk/>
            <pc:sldMk cId="3180567227" sldId="8320"/>
            <ac:spMk id="92" creationId="{234330F9-1396-561F-6AF4-B5E43C6AB5E7}"/>
          </ac:spMkLst>
        </pc:spChg>
        <pc:spChg chg="add mod">
          <ac:chgData name="Debski Antoniak, O.J. (Oliver)" userId="22bb6242-e59b-450a-9302-913ab38fc0b2" providerId="ADAL" clId="{27B60672-C34C-5F46-9E6D-0D79B8EA55F4}" dt="2023-11-30T17:50:38.067" v="1868" actId="20577"/>
          <ac:spMkLst>
            <pc:docMk/>
            <pc:sldMk cId="3180567227" sldId="8320"/>
            <ac:spMk id="93" creationId="{AB63E65D-496C-876B-77D5-48A3EB386459}"/>
          </ac:spMkLst>
        </pc:spChg>
        <pc:spChg chg="add mod">
          <ac:chgData name="Debski Antoniak, O.J. (Oliver)" userId="22bb6242-e59b-450a-9302-913ab38fc0b2" providerId="ADAL" clId="{27B60672-C34C-5F46-9E6D-0D79B8EA55F4}" dt="2023-11-30T17:21:34.285" v="1640" actId="12789"/>
          <ac:spMkLst>
            <pc:docMk/>
            <pc:sldMk cId="3180567227" sldId="8320"/>
            <ac:spMk id="95" creationId="{A5ECA926-4C33-B92E-CB07-1BB43EAFF666}"/>
          </ac:spMkLst>
        </pc:spChg>
        <pc:spChg chg="add mod">
          <ac:chgData name="Debski Antoniak, O.J. (Oliver)" userId="22bb6242-e59b-450a-9302-913ab38fc0b2" providerId="ADAL" clId="{27B60672-C34C-5F46-9E6D-0D79B8EA55F4}" dt="2023-11-30T17:21:34.285" v="1640" actId="12789"/>
          <ac:spMkLst>
            <pc:docMk/>
            <pc:sldMk cId="3180567227" sldId="8320"/>
            <ac:spMk id="96" creationId="{F1327338-5D5A-BA5B-490A-EBC31DFDCE3E}"/>
          </ac:spMkLst>
        </pc:spChg>
        <pc:spChg chg="add mod">
          <ac:chgData name="Debski Antoniak, O.J. (Oliver)" userId="22bb6242-e59b-450a-9302-913ab38fc0b2" providerId="ADAL" clId="{27B60672-C34C-5F46-9E6D-0D79B8EA55F4}" dt="2023-11-30T17:21:34.285" v="1640" actId="12789"/>
          <ac:spMkLst>
            <pc:docMk/>
            <pc:sldMk cId="3180567227" sldId="8320"/>
            <ac:spMk id="97" creationId="{007FB060-9020-A811-34AB-E2D916CD970D}"/>
          </ac:spMkLst>
        </pc:spChg>
        <pc:spChg chg="add mod">
          <ac:chgData name="Debski Antoniak, O.J. (Oliver)" userId="22bb6242-e59b-450a-9302-913ab38fc0b2" providerId="ADAL" clId="{27B60672-C34C-5F46-9E6D-0D79B8EA55F4}" dt="2023-11-30T17:21:34.285" v="1640" actId="12789"/>
          <ac:spMkLst>
            <pc:docMk/>
            <pc:sldMk cId="3180567227" sldId="8320"/>
            <ac:spMk id="98" creationId="{8C4973FD-A6D0-7156-0B7F-869EC9620CF3}"/>
          </ac:spMkLst>
        </pc:spChg>
        <pc:spChg chg="add mod">
          <ac:chgData name="Debski Antoniak, O.J. (Oliver)" userId="22bb6242-e59b-450a-9302-913ab38fc0b2" providerId="ADAL" clId="{27B60672-C34C-5F46-9E6D-0D79B8EA55F4}" dt="2023-11-30T17:21:34.285" v="1640" actId="12789"/>
          <ac:spMkLst>
            <pc:docMk/>
            <pc:sldMk cId="3180567227" sldId="8320"/>
            <ac:spMk id="99" creationId="{2ADA2C03-8076-DF73-98F1-AB12E49D9A1C}"/>
          </ac:spMkLst>
        </pc:spChg>
        <pc:spChg chg="add mod">
          <ac:chgData name="Debski Antoniak, O.J. (Oliver)" userId="22bb6242-e59b-450a-9302-913ab38fc0b2" providerId="ADAL" clId="{27B60672-C34C-5F46-9E6D-0D79B8EA55F4}" dt="2023-11-30T17:21:34.285" v="1640" actId="12789"/>
          <ac:spMkLst>
            <pc:docMk/>
            <pc:sldMk cId="3180567227" sldId="8320"/>
            <ac:spMk id="100" creationId="{C070181C-0FC3-ABB6-BAF2-EEC83963FD19}"/>
          </ac:spMkLst>
        </pc:spChg>
        <pc:spChg chg="add del mod">
          <ac:chgData name="Debski Antoniak, O.J. (Oliver)" userId="22bb6242-e59b-450a-9302-913ab38fc0b2" providerId="ADAL" clId="{27B60672-C34C-5F46-9E6D-0D79B8EA55F4}" dt="2023-11-30T17:20:35.658" v="1631" actId="478"/>
          <ac:spMkLst>
            <pc:docMk/>
            <pc:sldMk cId="3180567227" sldId="8320"/>
            <ac:spMk id="101" creationId="{141B1CFF-2615-19B3-45F4-3694922122E3}"/>
          </ac:spMkLst>
        </pc:spChg>
        <pc:spChg chg="add mod">
          <ac:chgData name="Debski Antoniak, O.J. (Oliver)" userId="22bb6242-e59b-450a-9302-913ab38fc0b2" providerId="ADAL" clId="{27B60672-C34C-5F46-9E6D-0D79B8EA55F4}" dt="2023-11-30T17:21:34.285" v="1640" actId="12789"/>
          <ac:spMkLst>
            <pc:docMk/>
            <pc:sldMk cId="3180567227" sldId="8320"/>
            <ac:spMk id="102" creationId="{9A6DD49C-FCC3-0B66-37FA-C29CD25606E6}"/>
          </ac:spMkLst>
        </pc:spChg>
        <pc:spChg chg="add mod">
          <ac:chgData name="Debski Antoniak, O.J. (Oliver)" userId="22bb6242-e59b-450a-9302-913ab38fc0b2" providerId="ADAL" clId="{27B60672-C34C-5F46-9E6D-0D79B8EA55F4}" dt="2023-11-30T17:21:34.285" v="1640" actId="12789"/>
          <ac:spMkLst>
            <pc:docMk/>
            <pc:sldMk cId="3180567227" sldId="8320"/>
            <ac:spMk id="103" creationId="{14421267-77A2-115B-25C0-31FF441E4EBD}"/>
          </ac:spMkLst>
        </pc:spChg>
        <pc:spChg chg="add mod">
          <ac:chgData name="Debski Antoniak, O.J. (Oliver)" userId="22bb6242-e59b-450a-9302-913ab38fc0b2" providerId="ADAL" clId="{27B60672-C34C-5F46-9E6D-0D79B8EA55F4}" dt="2023-11-30T17:21:34.285" v="1640" actId="12789"/>
          <ac:spMkLst>
            <pc:docMk/>
            <pc:sldMk cId="3180567227" sldId="8320"/>
            <ac:spMk id="104" creationId="{EB6FD10C-8094-D551-8AC5-A50728ED056E}"/>
          </ac:spMkLst>
        </pc:spChg>
        <pc:spChg chg="add mod">
          <ac:chgData name="Debski Antoniak, O.J. (Oliver)" userId="22bb6242-e59b-450a-9302-913ab38fc0b2" providerId="ADAL" clId="{27B60672-C34C-5F46-9E6D-0D79B8EA55F4}" dt="2023-11-30T17:29:31.961" v="1717" actId="1076"/>
          <ac:spMkLst>
            <pc:docMk/>
            <pc:sldMk cId="3180567227" sldId="8320"/>
            <ac:spMk id="109" creationId="{49DAFBD6-11A9-161F-331C-C57721378505}"/>
          </ac:spMkLst>
        </pc:spChg>
        <pc:spChg chg="add mod">
          <ac:chgData name="Debski Antoniak, O.J. (Oliver)" userId="22bb6242-e59b-450a-9302-913ab38fc0b2" providerId="ADAL" clId="{27B60672-C34C-5F46-9E6D-0D79B8EA55F4}" dt="2023-11-30T17:30:08.447" v="1724" actId="1076"/>
          <ac:spMkLst>
            <pc:docMk/>
            <pc:sldMk cId="3180567227" sldId="8320"/>
            <ac:spMk id="110" creationId="{2808C632-8D58-CD85-9619-3619AF9759EC}"/>
          </ac:spMkLst>
        </pc:spChg>
        <pc:spChg chg="add mod">
          <ac:chgData name="Debski Antoniak, O.J. (Oliver)" userId="22bb6242-e59b-450a-9302-913ab38fc0b2" providerId="ADAL" clId="{27B60672-C34C-5F46-9E6D-0D79B8EA55F4}" dt="2023-11-30T17:32:01.232" v="1742" actId="1076"/>
          <ac:spMkLst>
            <pc:docMk/>
            <pc:sldMk cId="3180567227" sldId="8320"/>
            <ac:spMk id="111" creationId="{14BA7B74-28F5-1DA7-EBA2-9F8E20E179C4}"/>
          </ac:spMkLst>
        </pc:spChg>
        <pc:spChg chg="add mod">
          <ac:chgData name="Debski Antoniak, O.J. (Oliver)" userId="22bb6242-e59b-450a-9302-913ab38fc0b2" providerId="ADAL" clId="{27B60672-C34C-5F46-9E6D-0D79B8EA55F4}" dt="2023-11-30T17:31:49.489" v="1741" actId="1076"/>
          <ac:spMkLst>
            <pc:docMk/>
            <pc:sldMk cId="3180567227" sldId="8320"/>
            <ac:spMk id="112" creationId="{2E1F481B-B5A9-92D0-0428-95C539F42552}"/>
          </ac:spMkLst>
        </pc:spChg>
        <pc:spChg chg="add mod">
          <ac:chgData name="Debski Antoniak, O.J. (Oliver)" userId="22bb6242-e59b-450a-9302-913ab38fc0b2" providerId="ADAL" clId="{27B60672-C34C-5F46-9E6D-0D79B8EA55F4}" dt="2023-11-30T17:32:45.300" v="1745" actId="20577"/>
          <ac:spMkLst>
            <pc:docMk/>
            <pc:sldMk cId="3180567227" sldId="8320"/>
            <ac:spMk id="113" creationId="{2A776A62-44A9-E308-3000-6D84879C16C5}"/>
          </ac:spMkLst>
        </pc:spChg>
        <pc:spChg chg="add mod">
          <ac:chgData name="Debski Antoniak, O.J. (Oliver)" userId="22bb6242-e59b-450a-9302-913ab38fc0b2" providerId="ADAL" clId="{27B60672-C34C-5F46-9E6D-0D79B8EA55F4}" dt="2023-11-30T17:35:05.933" v="1760" actId="1076"/>
          <ac:spMkLst>
            <pc:docMk/>
            <pc:sldMk cId="3180567227" sldId="8320"/>
            <ac:spMk id="114" creationId="{DC7EB470-7627-5EAC-4FB9-79A68EBF1194}"/>
          </ac:spMkLst>
        </pc:spChg>
        <pc:spChg chg="add mod">
          <ac:chgData name="Debski Antoniak, O.J. (Oliver)" userId="22bb6242-e59b-450a-9302-913ab38fc0b2" providerId="ADAL" clId="{27B60672-C34C-5F46-9E6D-0D79B8EA55F4}" dt="2023-11-30T17:33:25.083" v="1752" actId="1076"/>
          <ac:spMkLst>
            <pc:docMk/>
            <pc:sldMk cId="3180567227" sldId="8320"/>
            <ac:spMk id="115" creationId="{80F3A192-8DBB-4AEA-47E4-6E7DBFCA1232}"/>
          </ac:spMkLst>
        </pc:spChg>
        <pc:spChg chg="add mod">
          <ac:chgData name="Debski Antoniak, O.J. (Oliver)" userId="22bb6242-e59b-450a-9302-913ab38fc0b2" providerId="ADAL" clId="{27B60672-C34C-5F46-9E6D-0D79B8EA55F4}" dt="2023-11-30T17:35:18.508" v="1761" actId="1076"/>
          <ac:spMkLst>
            <pc:docMk/>
            <pc:sldMk cId="3180567227" sldId="8320"/>
            <ac:spMk id="116" creationId="{9DD2597F-5DDA-B1AE-82F8-BEF8A6348125}"/>
          </ac:spMkLst>
        </pc:spChg>
        <pc:spChg chg="add mod">
          <ac:chgData name="Debski Antoniak, O.J. (Oliver)" userId="22bb6242-e59b-450a-9302-913ab38fc0b2" providerId="ADAL" clId="{27B60672-C34C-5F46-9E6D-0D79B8EA55F4}" dt="2023-11-30T17:33:51.978" v="1759" actId="20577"/>
          <ac:spMkLst>
            <pc:docMk/>
            <pc:sldMk cId="3180567227" sldId="8320"/>
            <ac:spMk id="117" creationId="{9082016B-4D4E-C244-5C11-FCC4CF35F3E6}"/>
          </ac:spMkLst>
        </pc:spChg>
        <pc:spChg chg="add del mod">
          <ac:chgData name="Debski Antoniak, O.J. (Oliver)" userId="22bb6242-e59b-450a-9302-913ab38fc0b2" providerId="ADAL" clId="{27B60672-C34C-5F46-9E6D-0D79B8EA55F4}" dt="2023-11-30T17:35:29.395" v="1764"/>
          <ac:spMkLst>
            <pc:docMk/>
            <pc:sldMk cId="3180567227" sldId="8320"/>
            <ac:spMk id="118" creationId="{2C0E7839-FFB0-C691-D553-03F2D2429ACA}"/>
          </ac:spMkLst>
        </pc:spChg>
        <pc:spChg chg="add mod">
          <ac:chgData name="Debski Antoniak, O.J. (Oliver)" userId="22bb6242-e59b-450a-9302-913ab38fc0b2" providerId="ADAL" clId="{27B60672-C34C-5F46-9E6D-0D79B8EA55F4}" dt="2023-12-05T13:20:11.866" v="1974" actId="20577"/>
          <ac:spMkLst>
            <pc:docMk/>
            <pc:sldMk cId="3180567227" sldId="8320"/>
            <ac:spMk id="120" creationId="{BF906BC5-CA05-C0B2-066C-9D3A8B173F16}"/>
          </ac:spMkLst>
        </pc:spChg>
        <pc:spChg chg="add mod">
          <ac:chgData name="Debski Antoniak, O.J. (Oliver)" userId="22bb6242-e59b-450a-9302-913ab38fc0b2" providerId="ADAL" clId="{27B60672-C34C-5F46-9E6D-0D79B8EA55F4}" dt="2023-11-30T18:04:19.977" v="1886" actId="207"/>
          <ac:spMkLst>
            <pc:docMk/>
            <pc:sldMk cId="3180567227" sldId="8320"/>
            <ac:spMk id="121" creationId="{EF499C05-E426-B186-B691-5B2E2BCB5E6D}"/>
          </ac:spMkLst>
        </pc:spChg>
        <pc:spChg chg="add mod">
          <ac:chgData name="Debski Antoniak, O.J. (Oliver)" userId="22bb6242-e59b-450a-9302-913ab38fc0b2" providerId="ADAL" clId="{27B60672-C34C-5F46-9E6D-0D79B8EA55F4}" dt="2023-11-30T18:04:48.641" v="1892" actId="207"/>
          <ac:spMkLst>
            <pc:docMk/>
            <pc:sldMk cId="3180567227" sldId="8320"/>
            <ac:spMk id="122" creationId="{344B0378-E3DC-5FB5-0B2D-8F06A989E111}"/>
          </ac:spMkLst>
        </pc:spChg>
        <pc:spChg chg="add mod">
          <ac:chgData name="Debski Antoniak, O.J. (Oliver)" userId="22bb6242-e59b-450a-9302-913ab38fc0b2" providerId="ADAL" clId="{27B60672-C34C-5F46-9E6D-0D79B8EA55F4}" dt="2023-12-05T13:20:15.875" v="1977" actId="20577"/>
          <ac:spMkLst>
            <pc:docMk/>
            <pc:sldMk cId="3180567227" sldId="8320"/>
            <ac:spMk id="123" creationId="{8A96BF51-80AB-1216-03ED-AA6C7C2895DA}"/>
          </ac:spMkLst>
        </pc:spChg>
        <pc:spChg chg="add mod">
          <ac:chgData name="Debski Antoniak, O.J. (Oliver)" userId="22bb6242-e59b-450a-9302-913ab38fc0b2" providerId="ADAL" clId="{27B60672-C34C-5F46-9E6D-0D79B8EA55F4}" dt="2023-12-05T13:20:45.264" v="1995" actId="20577"/>
          <ac:spMkLst>
            <pc:docMk/>
            <pc:sldMk cId="3180567227" sldId="8320"/>
            <ac:spMk id="124" creationId="{82DCA144-848F-C4EA-062E-26466DD85E76}"/>
          </ac:spMkLst>
        </pc:spChg>
        <pc:spChg chg="add mod">
          <ac:chgData name="Debski Antoniak, O.J. (Oliver)" userId="22bb6242-e59b-450a-9302-913ab38fc0b2" providerId="ADAL" clId="{27B60672-C34C-5F46-9E6D-0D79B8EA55F4}" dt="2023-12-05T13:20:40.574" v="1992" actId="20577"/>
          <ac:spMkLst>
            <pc:docMk/>
            <pc:sldMk cId="3180567227" sldId="8320"/>
            <ac:spMk id="125" creationId="{8A5A5AF6-D92B-051B-0A26-2D07C1D95FDD}"/>
          </ac:spMkLst>
        </pc:spChg>
        <pc:spChg chg="add mod">
          <ac:chgData name="Debski Antoniak, O.J. (Oliver)" userId="22bb6242-e59b-450a-9302-913ab38fc0b2" providerId="ADAL" clId="{27B60672-C34C-5F46-9E6D-0D79B8EA55F4}" dt="2023-11-30T18:07:10.131" v="1918" actId="207"/>
          <ac:spMkLst>
            <pc:docMk/>
            <pc:sldMk cId="3180567227" sldId="8320"/>
            <ac:spMk id="126" creationId="{B3B5E4FE-D185-F6EF-6064-BA80F9FB86E0}"/>
          </ac:spMkLst>
        </pc:spChg>
        <pc:spChg chg="add mod">
          <ac:chgData name="Debski Antoniak, O.J. (Oliver)" userId="22bb6242-e59b-450a-9302-913ab38fc0b2" providerId="ADAL" clId="{27B60672-C34C-5F46-9E6D-0D79B8EA55F4}" dt="2023-11-30T18:07:22.362" v="1920" actId="1076"/>
          <ac:spMkLst>
            <pc:docMk/>
            <pc:sldMk cId="3180567227" sldId="8320"/>
            <ac:spMk id="127" creationId="{3AC2C362-16D4-D2AB-324B-84F0A1824C1F}"/>
          </ac:spMkLst>
        </pc:spChg>
        <pc:spChg chg="add mod">
          <ac:chgData name="Debski Antoniak, O.J. (Oliver)" userId="22bb6242-e59b-450a-9302-913ab38fc0b2" providerId="ADAL" clId="{27B60672-C34C-5F46-9E6D-0D79B8EA55F4}" dt="2023-12-05T13:20:51.429" v="1998" actId="20577"/>
          <ac:spMkLst>
            <pc:docMk/>
            <pc:sldMk cId="3180567227" sldId="8320"/>
            <ac:spMk id="128" creationId="{8FE6C82F-C3BC-6BEF-AB33-D4F058BE648D}"/>
          </ac:spMkLst>
        </pc:spChg>
        <pc:spChg chg="add mod">
          <ac:chgData name="Debski Antoniak, O.J. (Oliver)" userId="22bb6242-e59b-450a-9302-913ab38fc0b2" providerId="ADAL" clId="{27B60672-C34C-5F46-9E6D-0D79B8EA55F4}" dt="2023-12-05T13:20:01.946" v="1968" actId="20577"/>
          <ac:spMkLst>
            <pc:docMk/>
            <pc:sldMk cId="3180567227" sldId="8320"/>
            <ac:spMk id="129" creationId="{9E617C8C-DB68-C05A-7C54-38E80CDC3E94}"/>
          </ac:spMkLst>
        </pc:spChg>
        <pc:spChg chg="add mod">
          <ac:chgData name="Debski Antoniak, O.J. (Oliver)" userId="22bb6242-e59b-450a-9302-913ab38fc0b2" providerId="ADAL" clId="{27B60672-C34C-5F46-9E6D-0D79B8EA55F4}" dt="2023-11-30T18:08:26.211" v="1948" actId="207"/>
          <ac:spMkLst>
            <pc:docMk/>
            <pc:sldMk cId="3180567227" sldId="8320"/>
            <ac:spMk id="130" creationId="{5D663532-7BF9-C9F8-5C11-90E71BAA1062}"/>
          </ac:spMkLst>
        </pc:spChg>
        <pc:spChg chg="add mod">
          <ac:chgData name="Debski Antoniak, O.J. (Oliver)" userId="22bb6242-e59b-450a-9302-913ab38fc0b2" providerId="ADAL" clId="{27B60672-C34C-5F46-9E6D-0D79B8EA55F4}" dt="2023-11-30T18:08:38.111" v="1950" actId="1076"/>
          <ac:spMkLst>
            <pc:docMk/>
            <pc:sldMk cId="3180567227" sldId="8320"/>
            <ac:spMk id="131" creationId="{60DDA40E-F1C7-8101-1A58-CC333C7A606A}"/>
          </ac:spMkLst>
        </pc:spChg>
        <pc:spChg chg="add mod">
          <ac:chgData name="Debski Antoniak, O.J. (Oliver)" userId="22bb6242-e59b-450a-9302-913ab38fc0b2" providerId="ADAL" clId="{27B60672-C34C-5F46-9E6D-0D79B8EA55F4}" dt="2023-12-05T13:20:05.735" v="1971" actId="20577"/>
          <ac:spMkLst>
            <pc:docMk/>
            <pc:sldMk cId="3180567227" sldId="8320"/>
            <ac:spMk id="132" creationId="{234D6540-28A0-1DAB-19C3-092024DDEDA8}"/>
          </ac:spMkLst>
        </pc:spChg>
        <pc:spChg chg="add mod">
          <ac:chgData name="Debski Antoniak, O.J. (Oliver)" userId="22bb6242-e59b-450a-9302-913ab38fc0b2" providerId="ADAL" clId="{27B60672-C34C-5F46-9E6D-0D79B8EA55F4}" dt="2023-12-05T13:21:01.167" v="2001" actId="20577"/>
          <ac:spMkLst>
            <pc:docMk/>
            <pc:sldMk cId="3180567227" sldId="8320"/>
            <ac:spMk id="133" creationId="{DB359DDC-1472-7DA6-0ADA-BFCF8AB759CF}"/>
          </ac:spMkLst>
        </pc:spChg>
        <pc:spChg chg="add del mod">
          <ac:chgData name="Debski Antoniak, O.J. (Oliver)" userId="22bb6242-e59b-450a-9302-913ab38fc0b2" providerId="ADAL" clId="{27B60672-C34C-5F46-9E6D-0D79B8EA55F4}" dt="2023-11-30T18:10:25.373" v="1962" actId="478"/>
          <ac:spMkLst>
            <pc:docMk/>
            <pc:sldMk cId="3180567227" sldId="8320"/>
            <ac:spMk id="134" creationId="{23E42125-23EC-EC1C-9552-24E82E71FCE4}"/>
          </ac:spMkLst>
        </pc:spChg>
        <pc:grpChg chg="add mod">
          <ac:chgData name="Debski Antoniak, O.J. (Oliver)" userId="22bb6242-e59b-450a-9302-913ab38fc0b2" providerId="ADAL" clId="{27B60672-C34C-5F46-9E6D-0D79B8EA55F4}" dt="2023-11-30T17:50:38.067" v="1868" actId="20577"/>
          <ac:grpSpMkLst>
            <pc:docMk/>
            <pc:sldMk cId="3180567227" sldId="8320"/>
            <ac:grpSpMk id="44" creationId="{78E284E3-BD0E-349F-31FE-1020B8B71DDB}"/>
          </ac:grpSpMkLst>
        </pc:grpChg>
        <pc:grpChg chg="add mod">
          <ac:chgData name="Debski Antoniak, O.J. (Oliver)" userId="22bb6242-e59b-450a-9302-913ab38fc0b2" providerId="ADAL" clId="{27B60672-C34C-5F46-9E6D-0D79B8EA55F4}" dt="2023-11-30T17:50:38.067" v="1868" actId="20577"/>
          <ac:grpSpMkLst>
            <pc:docMk/>
            <pc:sldMk cId="3180567227" sldId="8320"/>
            <ac:grpSpMk id="54" creationId="{5B6399CB-51E6-6D31-4D3A-3E2E3CAC8860}"/>
          </ac:grpSpMkLst>
        </pc:grpChg>
        <pc:grpChg chg="add mod">
          <ac:chgData name="Debski Antoniak, O.J. (Oliver)" userId="22bb6242-e59b-450a-9302-913ab38fc0b2" providerId="ADAL" clId="{27B60672-C34C-5F46-9E6D-0D79B8EA55F4}" dt="2023-11-30T17:50:38.067" v="1868" actId="20577"/>
          <ac:grpSpMkLst>
            <pc:docMk/>
            <pc:sldMk cId="3180567227" sldId="8320"/>
            <ac:grpSpMk id="59" creationId="{98F56993-EED4-4715-C4E6-DE844426DDB1}"/>
          </ac:grpSpMkLst>
        </pc:grpChg>
        <pc:grpChg chg="add mod">
          <ac:chgData name="Debski Antoniak, O.J. (Oliver)" userId="22bb6242-e59b-450a-9302-913ab38fc0b2" providerId="ADAL" clId="{27B60672-C34C-5F46-9E6D-0D79B8EA55F4}" dt="2023-11-30T17:50:48.569" v="1871" actId="20577"/>
          <ac:grpSpMkLst>
            <pc:docMk/>
            <pc:sldMk cId="3180567227" sldId="8320"/>
            <ac:grpSpMk id="60" creationId="{197BAED6-038E-820E-BAEA-81014B85E324}"/>
          </ac:grpSpMkLst>
        </pc:grpChg>
        <pc:grpChg chg="mod">
          <ac:chgData name="Debski Antoniak, O.J. (Oliver)" userId="22bb6242-e59b-450a-9302-913ab38fc0b2" providerId="ADAL" clId="{27B60672-C34C-5F46-9E6D-0D79B8EA55F4}" dt="2023-11-30T17:50:48.569" v="1871" actId="20577"/>
          <ac:grpSpMkLst>
            <pc:docMk/>
            <pc:sldMk cId="3180567227" sldId="8320"/>
            <ac:grpSpMk id="61" creationId="{7C68FB93-6135-1429-8CBC-0C07D14C7A08}"/>
          </ac:grpSpMkLst>
        </pc:grpChg>
        <pc:grpChg chg="mod">
          <ac:chgData name="Debski Antoniak, O.J. (Oliver)" userId="22bb6242-e59b-450a-9302-913ab38fc0b2" providerId="ADAL" clId="{27B60672-C34C-5F46-9E6D-0D79B8EA55F4}" dt="2023-11-30T17:50:48.569" v="1871" actId="20577"/>
          <ac:grpSpMkLst>
            <pc:docMk/>
            <pc:sldMk cId="3180567227" sldId="8320"/>
            <ac:grpSpMk id="64" creationId="{C04AFC0F-917E-59F8-9F4A-1A9C17C67633}"/>
          </ac:grpSpMkLst>
        </pc:grpChg>
        <pc:grpChg chg="add mod">
          <ac:chgData name="Debski Antoniak, O.J. (Oliver)" userId="22bb6242-e59b-450a-9302-913ab38fc0b2" providerId="ADAL" clId="{27B60672-C34C-5F46-9E6D-0D79B8EA55F4}" dt="2023-11-30T17:50:38.067" v="1868" actId="20577"/>
          <ac:grpSpMkLst>
            <pc:docMk/>
            <pc:sldMk cId="3180567227" sldId="8320"/>
            <ac:grpSpMk id="94" creationId="{9799CD33-DE2F-A6DB-9151-598A641C7611}"/>
          </ac:grpSpMkLst>
        </pc:grpChg>
        <pc:graphicFrameChg chg="add del mod">
          <ac:chgData name="Debski Antoniak, O.J. (Oliver)" userId="22bb6242-e59b-450a-9302-913ab38fc0b2" providerId="ADAL" clId="{27B60672-C34C-5F46-9E6D-0D79B8EA55F4}" dt="2023-11-30T18:03:25.971" v="1876" actId="478"/>
          <ac:graphicFrameMkLst>
            <pc:docMk/>
            <pc:sldMk cId="3180567227" sldId="8320"/>
            <ac:graphicFrameMk id="119" creationId="{0632D7DB-B421-0B57-3ABC-4D799D09A2AC}"/>
          </ac:graphicFrameMkLst>
        </pc:graphicFrameChg>
        <pc:picChg chg="add del mod">
          <ac:chgData name="Debski Antoniak, O.J. (Oliver)" userId="22bb6242-e59b-450a-9302-913ab38fc0b2" providerId="ADAL" clId="{27B60672-C34C-5F46-9E6D-0D79B8EA55F4}" dt="2023-11-30T15:26:44.793" v="1241" actId="478"/>
          <ac:picMkLst>
            <pc:docMk/>
            <pc:sldMk cId="3180567227" sldId="8320"/>
            <ac:picMk id="5" creationId="{6173DDB9-51CF-16FC-80B3-C485A9DD780D}"/>
          </ac:picMkLst>
        </pc:picChg>
        <pc:picChg chg="add del mod modCrop">
          <ac:chgData name="Debski Antoniak, O.J. (Oliver)" userId="22bb6242-e59b-450a-9302-913ab38fc0b2" providerId="ADAL" clId="{27B60672-C34C-5F46-9E6D-0D79B8EA55F4}" dt="2023-11-30T15:25:09.359" v="1217" actId="478"/>
          <ac:picMkLst>
            <pc:docMk/>
            <pc:sldMk cId="3180567227" sldId="8320"/>
            <ac:picMk id="7" creationId="{F5998C2A-1CE4-0982-34B1-8C7518FE835E}"/>
          </ac:picMkLst>
        </pc:picChg>
        <pc:picChg chg="add del mod">
          <ac:chgData name="Debski Antoniak, O.J. (Oliver)" userId="22bb6242-e59b-450a-9302-913ab38fc0b2" providerId="ADAL" clId="{27B60672-C34C-5F46-9E6D-0D79B8EA55F4}" dt="2023-11-30T15:25:42.135" v="1222" actId="478"/>
          <ac:picMkLst>
            <pc:docMk/>
            <pc:sldMk cId="3180567227" sldId="8320"/>
            <ac:picMk id="9" creationId="{7DA3B8AC-C0B5-8323-F2B4-805EECACFAA2}"/>
          </ac:picMkLst>
        </pc:picChg>
        <pc:picChg chg="add del mod">
          <ac:chgData name="Debski Antoniak, O.J. (Oliver)" userId="22bb6242-e59b-450a-9302-913ab38fc0b2" providerId="ADAL" clId="{27B60672-C34C-5F46-9E6D-0D79B8EA55F4}" dt="2023-11-30T15:26:17.209" v="1234" actId="478"/>
          <ac:picMkLst>
            <pc:docMk/>
            <pc:sldMk cId="3180567227" sldId="8320"/>
            <ac:picMk id="11" creationId="{25D09FA1-A8D1-A5C1-0230-439B6ECED871}"/>
          </ac:picMkLst>
        </pc:picChg>
        <pc:picChg chg="add del mod">
          <ac:chgData name="Debski Antoniak, O.J. (Oliver)" userId="22bb6242-e59b-450a-9302-913ab38fc0b2" providerId="ADAL" clId="{27B60672-C34C-5F46-9E6D-0D79B8EA55F4}" dt="2023-11-30T15:26:43.184" v="1240" actId="478"/>
          <ac:picMkLst>
            <pc:docMk/>
            <pc:sldMk cId="3180567227" sldId="8320"/>
            <ac:picMk id="13" creationId="{F497E97F-9DB0-A338-6084-7506E4A66907}"/>
          </ac:picMkLst>
        </pc:picChg>
        <pc:picChg chg="add del mod">
          <ac:chgData name="Debski Antoniak, O.J. (Oliver)" userId="22bb6242-e59b-450a-9302-913ab38fc0b2" providerId="ADAL" clId="{27B60672-C34C-5F46-9E6D-0D79B8EA55F4}" dt="2023-11-30T15:30:44.650" v="1248" actId="478"/>
          <ac:picMkLst>
            <pc:docMk/>
            <pc:sldMk cId="3180567227" sldId="8320"/>
            <ac:picMk id="15" creationId="{6835BAA3-6FF3-C1F5-BD58-CC1BAE968E4A}"/>
          </ac:picMkLst>
        </pc:picChg>
        <pc:picChg chg="add del mod">
          <ac:chgData name="Debski Antoniak, O.J. (Oliver)" userId="22bb6242-e59b-450a-9302-913ab38fc0b2" providerId="ADAL" clId="{27B60672-C34C-5F46-9E6D-0D79B8EA55F4}" dt="2023-11-30T15:33:46.996" v="1256" actId="478"/>
          <ac:picMkLst>
            <pc:docMk/>
            <pc:sldMk cId="3180567227" sldId="8320"/>
            <ac:picMk id="17" creationId="{252B196E-11B0-35AD-6362-61D6B02CE9D1}"/>
          </ac:picMkLst>
        </pc:picChg>
        <pc:picChg chg="add mod modCrop">
          <ac:chgData name="Debski Antoniak, O.J. (Oliver)" userId="22bb6242-e59b-450a-9302-913ab38fc0b2" providerId="ADAL" clId="{27B60672-C34C-5F46-9E6D-0D79B8EA55F4}" dt="2023-11-30T17:27:39.114" v="1693" actId="1076"/>
          <ac:picMkLst>
            <pc:docMk/>
            <pc:sldMk cId="3180567227" sldId="8320"/>
            <ac:picMk id="19" creationId="{F712C605-46AA-FA98-41F3-7C8F8CA3DE5F}"/>
          </ac:picMkLst>
        </pc:picChg>
        <pc:picChg chg="add mod modCrop">
          <ac:chgData name="Debski Antoniak, O.J. (Oliver)" userId="22bb6242-e59b-450a-9302-913ab38fc0b2" providerId="ADAL" clId="{27B60672-C34C-5F46-9E6D-0D79B8EA55F4}" dt="2023-11-30T17:26:57.692" v="1691" actId="1076"/>
          <ac:picMkLst>
            <pc:docMk/>
            <pc:sldMk cId="3180567227" sldId="8320"/>
            <ac:picMk id="21" creationId="{362F7241-343E-1407-2E3B-369F541B572C}"/>
          </ac:picMkLst>
        </pc:picChg>
        <pc:picChg chg="add mod modCrop">
          <ac:chgData name="Debski Antoniak, O.J. (Oliver)" userId="22bb6242-e59b-450a-9302-913ab38fc0b2" providerId="ADAL" clId="{27B60672-C34C-5F46-9E6D-0D79B8EA55F4}" dt="2023-11-30T18:08:09.967" v="1942" actId="1076"/>
          <ac:picMkLst>
            <pc:docMk/>
            <pc:sldMk cId="3180567227" sldId="8320"/>
            <ac:picMk id="106" creationId="{806D36EB-1F8C-9FD6-8219-491E4E9853EF}"/>
          </ac:picMkLst>
        </pc:picChg>
        <pc:picChg chg="add mod modCrop">
          <ac:chgData name="Debski Antoniak, O.J. (Oliver)" userId="22bb6242-e59b-450a-9302-913ab38fc0b2" providerId="ADAL" clId="{27B60672-C34C-5F46-9E6D-0D79B8EA55F4}" dt="2023-11-30T17:28:18.961" v="1703" actId="1076"/>
          <ac:picMkLst>
            <pc:docMk/>
            <pc:sldMk cId="3180567227" sldId="8320"/>
            <ac:picMk id="108" creationId="{6701CCA1-2DEF-636F-E473-47B527338F3C}"/>
          </ac:picMkLst>
        </pc:picChg>
        <pc:cxnChg chg="add mod">
          <ac:chgData name="Debski Antoniak, O.J. (Oliver)" userId="22bb6242-e59b-450a-9302-913ab38fc0b2" providerId="ADAL" clId="{27B60672-C34C-5F46-9E6D-0D79B8EA55F4}" dt="2023-11-30T17:50:38.067" v="1868" actId="20577"/>
          <ac:cxnSpMkLst>
            <pc:docMk/>
            <pc:sldMk cId="3180567227" sldId="8320"/>
            <ac:cxnSpMk id="56" creationId="{F93B2FB0-F09E-6271-246E-98C1527A78A0}"/>
          </ac:cxnSpMkLst>
        </pc:cxnChg>
        <pc:cxnChg chg="mod">
          <ac:chgData name="Debski Antoniak, O.J. (Oliver)" userId="22bb6242-e59b-450a-9302-913ab38fc0b2" providerId="ADAL" clId="{27B60672-C34C-5F46-9E6D-0D79B8EA55F4}" dt="2023-11-30T17:50:48.569" v="1871" actId="20577"/>
          <ac:cxnSpMkLst>
            <pc:docMk/>
            <pc:sldMk cId="3180567227" sldId="8320"/>
            <ac:cxnSpMk id="62" creationId="{E86794CC-6906-EB12-4A95-AC068A816864}"/>
          </ac:cxnSpMkLst>
        </pc:cxn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E3093D-5323-410E-931A-929750EBB078}" type="datetimeFigureOut">
              <a:rPr lang="nl-NL" smtClean="0"/>
              <a:t>8-12-2023</a:t>
            </a:fld>
            <a:endParaRPr lang="nl-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360613" y="1143000"/>
            <a:ext cx="21367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8CF567-B67F-49C2-AD02-E3909868A31E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89957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8CF567-B67F-49C2-AD02-E3909868A31E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176877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8CF567-B67F-49C2-AD02-E3909868A31E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866627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/>
              <a:t>No</a:t>
            </a:r>
            <a:r>
              <a:rPr lang="zh-CN" altLang="nl-NL"/>
              <a:t> </a:t>
            </a:r>
            <a:r>
              <a:rPr lang="nl-NL" altLang="zh-CN"/>
              <a:t>binding of S1B binders </a:t>
            </a:r>
            <a:r>
              <a:rPr lang="nl-NL" altLang="zh-CN" err="1"/>
              <a:t>to</a:t>
            </a:r>
            <a:r>
              <a:rPr lang="nl-NL" altLang="zh-CN"/>
              <a:t> </a:t>
            </a:r>
            <a:r>
              <a:rPr lang="nl-NL" altLang="zh-CN" err="1"/>
              <a:t>Secto-treated</a:t>
            </a:r>
            <a:r>
              <a:rPr lang="nl-NL" altLang="zh-CN"/>
              <a:t> </a:t>
            </a:r>
            <a:r>
              <a:rPr lang="nl-NL" altLang="zh-CN" err="1"/>
              <a:t>with</a:t>
            </a:r>
            <a:r>
              <a:rPr lang="nl-NL" altLang="zh-CN"/>
              <a:t> </a:t>
            </a:r>
            <a:r>
              <a:rPr lang="nl-NL" altLang="zh-CN" err="1"/>
              <a:t>either</a:t>
            </a:r>
            <a:r>
              <a:rPr lang="nl-NL" altLang="zh-CN"/>
              <a:t> 50C, 70C, 80C . </a:t>
            </a:r>
            <a:r>
              <a:rPr lang="nl-NL" altLang="zh-CN" err="1"/>
              <a:t>Only</a:t>
            </a:r>
            <a:r>
              <a:rPr lang="nl-NL" altLang="zh-CN"/>
              <a:t> </a:t>
            </a:r>
            <a:r>
              <a:rPr lang="nl-NL" altLang="zh-CN" err="1"/>
              <a:t>the</a:t>
            </a:r>
            <a:r>
              <a:rPr lang="nl-NL" altLang="zh-CN"/>
              <a:t> 60C </a:t>
            </a:r>
            <a:r>
              <a:rPr lang="nl-NL" altLang="zh-CN" err="1"/>
              <a:t>works</a:t>
            </a:r>
            <a:r>
              <a:rPr lang="nl-NL" altLang="zh-CN"/>
              <a:t> out.</a:t>
            </a:r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8CF567-B67F-49C2-AD02-E3909868A31E}" type="slidenum">
              <a:rPr lang="nl-NL" smtClean="0"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506401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8CF567-B67F-49C2-AD02-E3909868A31E}" type="slidenum">
              <a:rPr lang="nl-NL" smtClean="0"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990024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8CF567-B67F-49C2-AD02-E3909868A31E}" type="slidenum">
              <a:rPr lang="nl-NL" smtClean="0"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963962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8CF567-B67F-49C2-AD02-E3909868A31E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320596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8CF567-B67F-49C2-AD02-E3909868A31E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173319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60613" y="1143000"/>
            <a:ext cx="213677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B98A41-5A55-9B42-9310-463BC94AC2EE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95238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8CF567-B67F-49C2-AD02-E3909868A31E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732552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8CF567-B67F-49C2-AD02-E3909868A31E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745797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8CF567-B67F-49C2-AD02-E3909868A31E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364656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60613" y="1143000"/>
            <a:ext cx="213677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B98A41-5A55-9B42-9310-463BC94AC2EE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6048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60613" y="1143000"/>
            <a:ext cx="213677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B98A41-5A55-9B42-9310-463BC94AC2EE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78414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4B516-D62A-4FEC-AE53-8BE968F8E10E}" type="datetimeFigureOut">
              <a:rPr lang="nl-NL" smtClean="0"/>
              <a:t>8-12-2023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9F298-A6D6-4896-A819-ECDA08D1E6F1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720075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4B516-D62A-4FEC-AE53-8BE968F8E10E}" type="datetimeFigureOut">
              <a:rPr lang="nl-NL" smtClean="0"/>
              <a:t>8-12-2023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9F298-A6D6-4896-A819-ECDA08D1E6F1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895253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4B516-D62A-4FEC-AE53-8BE968F8E10E}" type="datetimeFigureOut">
              <a:rPr lang="nl-NL" smtClean="0"/>
              <a:t>8-12-2023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9F298-A6D6-4896-A819-ECDA08D1E6F1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759050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4A7F6-CE4F-BB4B-A729-DFD209012117}" type="datetimeFigureOut">
              <a:rPr lang="en-GB" smtClean="0"/>
              <a:t>08/12/2023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17C05-3789-F14E-B6B8-7A3D7CF32B1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08827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4A7F6-CE4F-BB4B-A729-DFD209012117}" type="datetimeFigureOut">
              <a:rPr lang="en-GB" smtClean="0"/>
              <a:t>08/12/2023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17C05-3789-F14E-B6B8-7A3D7CF32B1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37121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4A7F6-CE4F-BB4B-A729-DFD209012117}" type="datetimeFigureOut">
              <a:rPr lang="en-GB" smtClean="0"/>
              <a:t>08/12/2023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17C05-3789-F14E-B6B8-7A3D7CF32B1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84965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4A7F6-CE4F-BB4B-A729-DFD209012117}" type="datetimeFigureOut">
              <a:rPr lang="en-GB" smtClean="0"/>
              <a:t>08/12/2023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17C05-3789-F14E-B6B8-7A3D7CF32B1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69152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4A7F6-CE4F-BB4B-A729-DFD209012117}" type="datetimeFigureOut">
              <a:rPr lang="en-GB" smtClean="0"/>
              <a:t>08/12/2023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17C05-3789-F14E-B6B8-7A3D7CF32B1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04342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4A7F6-CE4F-BB4B-A729-DFD209012117}" type="datetimeFigureOut">
              <a:rPr lang="en-GB" smtClean="0"/>
              <a:t>08/12/2023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17C05-3789-F14E-B6B8-7A3D7CF32B1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7350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4A7F6-CE4F-BB4B-A729-DFD209012117}" type="datetimeFigureOut">
              <a:rPr lang="en-GB" smtClean="0"/>
              <a:t>08/12/2023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17C05-3789-F14E-B6B8-7A3D7CF32B1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95044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4A7F6-CE4F-BB4B-A729-DFD209012117}" type="datetimeFigureOut">
              <a:rPr lang="en-GB" smtClean="0"/>
              <a:t>08/12/2023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17C05-3789-F14E-B6B8-7A3D7CF32B1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50922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4B516-D62A-4FEC-AE53-8BE968F8E10E}" type="datetimeFigureOut">
              <a:rPr lang="nl-NL" smtClean="0"/>
              <a:t>8-12-2023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9F298-A6D6-4896-A819-ECDA08D1E6F1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197296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4A7F6-CE4F-BB4B-A729-DFD209012117}" type="datetimeFigureOut">
              <a:rPr lang="en-GB" smtClean="0"/>
              <a:t>08/12/2023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17C05-3789-F14E-B6B8-7A3D7CF32B1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68081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4A7F6-CE4F-BB4B-A729-DFD209012117}" type="datetimeFigureOut">
              <a:rPr lang="en-GB" smtClean="0"/>
              <a:t>08/12/2023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17C05-3789-F14E-B6B8-7A3D7CF32B1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79278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4A7F6-CE4F-BB4B-A729-DFD209012117}" type="datetimeFigureOut">
              <a:rPr lang="en-GB" smtClean="0"/>
              <a:t>08/12/2023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17C05-3789-F14E-B6B8-7A3D7CF32B1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59630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4B516-D62A-4FEC-AE53-8BE968F8E10E}" type="datetimeFigureOut">
              <a:rPr lang="nl-NL" smtClean="0"/>
              <a:t>8-12-2023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9F298-A6D6-4896-A819-ECDA08D1E6F1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37392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4B516-D62A-4FEC-AE53-8BE968F8E10E}" type="datetimeFigureOut">
              <a:rPr lang="nl-NL" smtClean="0"/>
              <a:t>8-12-2023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9F298-A6D6-4896-A819-ECDA08D1E6F1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775810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4B516-D62A-4FEC-AE53-8BE968F8E10E}" type="datetimeFigureOut">
              <a:rPr lang="nl-NL" smtClean="0"/>
              <a:t>8-12-2023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9F298-A6D6-4896-A819-ECDA08D1E6F1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134748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4B516-D62A-4FEC-AE53-8BE968F8E10E}" type="datetimeFigureOut">
              <a:rPr lang="nl-NL" smtClean="0"/>
              <a:t>8-12-2023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9F298-A6D6-4896-A819-ECDA08D1E6F1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850616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4B516-D62A-4FEC-AE53-8BE968F8E10E}" type="datetimeFigureOut">
              <a:rPr lang="nl-NL" smtClean="0"/>
              <a:t>8-12-2023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9F298-A6D6-4896-A819-ECDA08D1E6F1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841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4B516-D62A-4FEC-AE53-8BE968F8E10E}" type="datetimeFigureOut">
              <a:rPr lang="nl-NL" smtClean="0"/>
              <a:t>8-12-2023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9F298-A6D6-4896-A819-ECDA08D1E6F1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368541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4B516-D62A-4FEC-AE53-8BE968F8E10E}" type="datetimeFigureOut">
              <a:rPr lang="nl-NL" smtClean="0"/>
              <a:t>8-12-2023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9F298-A6D6-4896-A819-ECDA08D1E6F1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759383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74B516-D62A-4FEC-AE53-8BE968F8E10E}" type="datetimeFigureOut">
              <a:rPr lang="nl-NL" smtClean="0"/>
              <a:t>8-12-2023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09F298-A6D6-4896-A819-ECDA08D1E6F1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23728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84A7F6-CE4F-BB4B-A729-DFD209012117}" type="datetimeFigureOut">
              <a:rPr lang="en-GB" smtClean="0"/>
              <a:t>08/12/2023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517C05-3789-F14E-B6B8-7A3D7CF32B1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6110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6.emf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12" Type="http://schemas.microsoft.com/office/2007/relationships/hdphoto" Target="../media/hdphoto5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2.wdp"/><Relationship Id="rId11" Type="http://schemas.openxmlformats.org/officeDocument/2006/relationships/image" Target="../media/image5.png"/><Relationship Id="rId5" Type="http://schemas.openxmlformats.org/officeDocument/2006/relationships/image" Target="../media/image2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12" Type="http://schemas.openxmlformats.org/officeDocument/2006/relationships/image" Target="../media/image5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emf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Relationship Id="rId9" Type="http://schemas.openxmlformats.org/officeDocument/2006/relationships/image" Target="../media/image6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emf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5" Type="http://schemas.openxmlformats.org/officeDocument/2006/relationships/image" Target="../media/image2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Relationship Id="rId14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3CAA407F-2B31-1684-053C-BB45F40446EF}"/>
              </a:ext>
            </a:extLst>
          </p:cNvPr>
          <p:cNvSpPr txBox="1"/>
          <p:nvPr/>
        </p:nvSpPr>
        <p:spPr>
          <a:xfrm>
            <a:off x="142065" y="403424"/>
            <a:ext cx="41549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u="sng"/>
              <a:t>ELISA</a:t>
            </a:r>
            <a:endParaRPr lang="en-NL" sz="800" b="1" u="sng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A7DAEBF-02FE-5712-4919-6FC64709A64A}"/>
              </a:ext>
            </a:extLst>
          </p:cNvPr>
          <p:cNvSpPr txBox="1"/>
          <p:nvPr/>
        </p:nvSpPr>
        <p:spPr>
          <a:xfrm>
            <a:off x="2150089" y="403424"/>
            <a:ext cx="79380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u="sng"/>
              <a:t>Neutralization</a:t>
            </a:r>
            <a:endParaRPr lang="en-NL" sz="800" b="1" u="sng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BFB93FE7-5494-2DB3-B61B-AB70C5E9CAD0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11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2615" y="754305"/>
            <a:ext cx="1432800" cy="10764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12BA6D4-CC67-D5AC-B21C-142F94315E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bright="15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7207" y="755058"/>
            <a:ext cx="1434196" cy="107564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7B16131-4643-F512-107D-3D6AE960C1E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brightnessContrast bright="21000" contras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2615" y="1845607"/>
            <a:ext cx="1435200" cy="10764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E226C96B-5F82-666C-A84D-CE518AB6150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brightnessContrast bright="22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7207" y="1845607"/>
            <a:ext cx="1435200" cy="10764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EB84714-2285-FEBC-B763-DAC778C89C9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  <a14:imgEffect>
                      <a14:brightnessContrast bright="15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6294" y="1845607"/>
            <a:ext cx="1435200" cy="107640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73CE835A-2D04-E987-6917-47F4FAB6EDBC}"/>
              </a:ext>
            </a:extLst>
          </p:cNvPr>
          <p:cNvSpPr txBox="1"/>
          <p:nvPr/>
        </p:nvSpPr>
        <p:spPr>
          <a:xfrm>
            <a:off x="3731301" y="759020"/>
            <a:ext cx="378821" cy="18466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600"/>
              <a:t>42H3</a:t>
            </a:r>
            <a:endParaRPr lang="nl-NL" sz="60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58A02D5-0EB6-4E2A-B26D-77FD4AED3F8A}"/>
              </a:ext>
            </a:extLst>
          </p:cNvPr>
          <p:cNvSpPr txBox="1"/>
          <p:nvPr/>
        </p:nvSpPr>
        <p:spPr>
          <a:xfrm>
            <a:off x="2287433" y="764407"/>
            <a:ext cx="378821" cy="18466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600"/>
              <a:t>22C10</a:t>
            </a:r>
            <a:endParaRPr lang="nl-NL" sz="60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5005087-C8C0-DD27-11B7-4AF8233B86B1}"/>
              </a:ext>
            </a:extLst>
          </p:cNvPr>
          <p:cNvSpPr txBox="1"/>
          <p:nvPr/>
        </p:nvSpPr>
        <p:spPr>
          <a:xfrm>
            <a:off x="2288130" y="1848045"/>
            <a:ext cx="378821" cy="18466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600"/>
              <a:t>46E6</a:t>
            </a:r>
            <a:endParaRPr lang="nl-NL" sz="60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8586D17-FB73-7921-A849-3617D0600119}"/>
              </a:ext>
            </a:extLst>
          </p:cNvPr>
          <p:cNvSpPr txBox="1"/>
          <p:nvPr/>
        </p:nvSpPr>
        <p:spPr>
          <a:xfrm>
            <a:off x="3736163" y="1851547"/>
            <a:ext cx="378821" cy="18466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600"/>
              <a:t>67B12</a:t>
            </a:r>
            <a:endParaRPr lang="nl-NL" sz="60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D30A822-D42C-907C-77E0-E34A35B5AD3A}"/>
              </a:ext>
            </a:extLst>
          </p:cNvPr>
          <p:cNvSpPr txBox="1"/>
          <p:nvPr/>
        </p:nvSpPr>
        <p:spPr>
          <a:xfrm>
            <a:off x="5179927" y="1851518"/>
            <a:ext cx="378821" cy="18466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600"/>
              <a:t>Mock</a:t>
            </a:r>
            <a:endParaRPr lang="nl-NL" sz="60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F073458-1704-531D-FE97-5F28D423D95A}"/>
              </a:ext>
            </a:extLst>
          </p:cNvPr>
          <p:cNvSpPr txBox="1"/>
          <p:nvPr/>
        </p:nvSpPr>
        <p:spPr>
          <a:xfrm>
            <a:off x="-53502" y="-10850"/>
            <a:ext cx="6110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Fig.S1</a:t>
            </a:r>
            <a:endParaRPr lang="en-NL" sz="14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9D1B396-37DB-349E-906E-EEA41E33B845}"/>
              </a:ext>
            </a:extLst>
          </p:cNvPr>
          <p:cNvSpPr txBox="1"/>
          <p:nvPr/>
        </p:nvSpPr>
        <p:spPr>
          <a:xfrm>
            <a:off x="-56194" y="280313"/>
            <a:ext cx="2616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/>
              <a:t>A</a:t>
            </a:r>
            <a:endParaRPr lang="en-NL" sz="10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56CD965-2339-4464-DBF5-327BB663308A}"/>
              </a:ext>
            </a:extLst>
          </p:cNvPr>
          <p:cNvSpPr txBox="1"/>
          <p:nvPr/>
        </p:nvSpPr>
        <p:spPr>
          <a:xfrm>
            <a:off x="2022490" y="280313"/>
            <a:ext cx="25519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/>
              <a:t>B</a:t>
            </a:r>
            <a:endParaRPr lang="en-NL" sz="1000" b="1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7880611-5D07-313A-3E18-74B763306A41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t="4148"/>
          <a:stretch/>
        </p:blipFill>
        <p:spPr>
          <a:xfrm>
            <a:off x="0" y="616417"/>
            <a:ext cx="1893264" cy="3012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8429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C2DB1F19-E23F-7D45-AE98-A55BFF23C3E8}"/>
              </a:ext>
            </a:extLst>
          </p:cNvPr>
          <p:cNvSpPr txBox="1"/>
          <p:nvPr/>
        </p:nvSpPr>
        <p:spPr>
          <a:xfrm>
            <a:off x="1790924" y="1842569"/>
            <a:ext cx="326163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00" dirty="0">
                <a:latin typeface="Arial" panose="020B0604020202020204" pitchFamily="34" charset="0"/>
                <a:cs typeface="Arial" panose="020B0604020202020204" pitchFamily="34" charset="0"/>
              </a:rPr>
              <a:t>770,966 particles and 5,796 micrographs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3BFFB139-AAED-D247-9C03-A27EE50FDDD8}"/>
              </a:ext>
            </a:extLst>
          </p:cNvPr>
          <p:cNvCxnSpPr>
            <a:cxnSpLocks/>
          </p:cNvCxnSpPr>
          <p:nvPr/>
        </p:nvCxnSpPr>
        <p:spPr>
          <a:xfrm>
            <a:off x="3429499" y="2049582"/>
            <a:ext cx="0" cy="348108"/>
          </a:xfrm>
          <a:prstGeom prst="straightConnector1">
            <a:avLst/>
          </a:prstGeom>
          <a:ln w="38100">
            <a:tailEnd type="triangle" w="lg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0B46F593-AF86-B94C-BEE3-6F470ED6DF28}"/>
              </a:ext>
            </a:extLst>
          </p:cNvPr>
          <p:cNvSpPr txBox="1"/>
          <p:nvPr/>
        </p:nvSpPr>
        <p:spPr>
          <a:xfrm>
            <a:off x="2385194" y="2094802"/>
            <a:ext cx="2761479" cy="2134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87">
                <a:latin typeface="Arial" panose="020B0604020202020204" pitchFamily="34" charset="0"/>
                <a:cs typeface="Arial" panose="020B0604020202020204" pitchFamily="34" charset="0"/>
              </a:rPr>
              <a:t>1 x 2D classification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7DECF28-1A70-A245-A5F2-8FC88A0BBCB0}"/>
              </a:ext>
            </a:extLst>
          </p:cNvPr>
          <p:cNvSpPr txBox="1"/>
          <p:nvPr/>
        </p:nvSpPr>
        <p:spPr>
          <a:xfrm>
            <a:off x="2081725" y="2450787"/>
            <a:ext cx="2761479" cy="2134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787" dirty="0">
                <a:latin typeface="Arial" panose="020B0604020202020204" pitchFamily="34" charset="0"/>
                <a:cs typeface="Arial" panose="020B0604020202020204" pitchFamily="34" charset="0"/>
              </a:rPr>
              <a:t>Select complex classes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5782058-F592-4449-A7FF-6ED2C664457B}"/>
              </a:ext>
            </a:extLst>
          </p:cNvPr>
          <p:cNvSpPr txBox="1"/>
          <p:nvPr/>
        </p:nvSpPr>
        <p:spPr>
          <a:xfrm>
            <a:off x="5109109" y="4211760"/>
            <a:ext cx="107343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00" dirty="0">
                <a:latin typeface="Arial" panose="020B0604020202020204" pitchFamily="34" charset="0"/>
                <a:cs typeface="Arial" panose="020B0604020202020204" pitchFamily="34" charset="0"/>
              </a:rPr>
              <a:t>692,375 particles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3A0473AC-E6C5-CB4D-8F60-84347794715F}"/>
              </a:ext>
            </a:extLst>
          </p:cNvPr>
          <p:cNvCxnSpPr>
            <a:cxnSpLocks/>
          </p:cNvCxnSpPr>
          <p:nvPr/>
        </p:nvCxnSpPr>
        <p:spPr>
          <a:xfrm>
            <a:off x="1721900" y="2412333"/>
            <a:ext cx="0" cy="484662"/>
          </a:xfrm>
          <a:prstGeom prst="straightConnector1">
            <a:avLst/>
          </a:prstGeom>
          <a:ln w="38100">
            <a:tailEnd type="triangle" w="lg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BE9069CA-486A-5A4F-83EE-50CC30B8DB00}"/>
              </a:ext>
            </a:extLst>
          </p:cNvPr>
          <p:cNvSpPr txBox="1"/>
          <p:nvPr/>
        </p:nvSpPr>
        <p:spPr>
          <a:xfrm>
            <a:off x="1730035" y="2576392"/>
            <a:ext cx="2050937" cy="2134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87">
                <a:latin typeface="Arial" panose="020B0604020202020204" pitchFamily="34" charset="0"/>
                <a:cs typeface="Arial" panose="020B0604020202020204" pitchFamily="34" charset="0"/>
              </a:rPr>
              <a:t>Ab-initio Reconstruction</a:t>
            </a: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A0A636E1-6F83-1648-A59D-498178D29779}"/>
              </a:ext>
            </a:extLst>
          </p:cNvPr>
          <p:cNvSpPr/>
          <p:nvPr/>
        </p:nvSpPr>
        <p:spPr>
          <a:xfrm>
            <a:off x="3095252" y="5101204"/>
            <a:ext cx="656116" cy="497633"/>
          </a:xfrm>
          <a:prstGeom prst="roundRect">
            <a:avLst>
              <a:gd name="adj" fmla="val 9574"/>
            </a:avLst>
          </a:prstGeom>
          <a:noFill/>
          <a:ln w="381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857"/>
              <a:t>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A060F8E-77E3-D448-313C-6B5075D9CC75}"/>
              </a:ext>
            </a:extLst>
          </p:cNvPr>
          <p:cNvSpPr txBox="1"/>
          <p:nvPr/>
        </p:nvSpPr>
        <p:spPr>
          <a:xfrm>
            <a:off x="1750119" y="455558"/>
            <a:ext cx="326163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350">
                <a:latin typeface="Arial" panose="020B0604020202020204" pitchFamily="34" charset="0"/>
                <a:cs typeface="Arial" panose="020B0604020202020204" pitchFamily="34" charset="0"/>
              </a:rPr>
              <a:t>5,808 movies (0.73 </a:t>
            </a:r>
            <a:r>
              <a:rPr lang="en-GB" sz="1350" err="1">
                <a:latin typeface="Arial" panose="020B0604020202020204" pitchFamily="34" charset="0"/>
                <a:cs typeface="Arial" panose="020B0604020202020204" pitchFamily="34" charset="0"/>
              </a:rPr>
              <a:t>Å</a:t>
            </a:r>
            <a:r>
              <a:rPr lang="en-GB" sz="1350">
                <a:latin typeface="Arial" panose="020B0604020202020204" pitchFamily="34" charset="0"/>
                <a:cs typeface="Arial" panose="020B0604020202020204" pitchFamily="34" charset="0"/>
              </a:rPr>
              <a:t>/pixel)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6737B382-2A74-341D-5CD7-CB7C6C01E700}"/>
              </a:ext>
            </a:extLst>
          </p:cNvPr>
          <p:cNvCxnSpPr>
            <a:cxnSpLocks/>
          </p:cNvCxnSpPr>
          <p:nvPr/>
        </p:nvCxnSpPr>
        <p:spPr>
          <a:xfrm>
            <a:off x="3442119" y="828132"/>
            <a:ext cx="0" cy="1052863"/>
          </a:xfrm>
          <a:prstGeom prst="straightConnector1">
            <a:avLst/>
          </a:prstGeom>
          <a:ln w="38100">
            <a:tailEnd type="triangle" w="lg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0A27F462-EA31-560B-9969-241174F1F4E3}"/>
              </a:ext>
            </a:extLst>
          </p:cNvPr>
          <p:cNvSpPr txBox="1"/>
          <p:nvPr/>
        </p:nvSpPr>
        <p:spPr>
          <a:xfrm>
            <a:off x="921364" y="784215"/>
            <a:ext cx="326163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>
                <a:latin typeface="Arial" panose="020B0604020202020204" pitchFamily="34" charset="0"/>
                <a:cs typeface="Arial" panose="020B0604020202020204" pitchFamily="34" charset="0"/>
              </a:rPr>
              <a:t>Motion Correction (Output F-crop factor = 0.5)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AB3BD3E-FAFD-AF42-BF24-D1F93EEEDC32}"/>
              </a:ext>
            </a:extLst>
          </p:cNvPr>
          <p:cNvSpPr txBox="1"/>
          <p:nvPr/>
        </p:nvSpPr>
        <p:spPr>
          <a:xfrm>
            <a:off x="921718" y="977869"/>
            <a:ext cx="326163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>
                <a:latin typeface="Arial" panose="020B0604020202020204" pitchFamily="34" charset="0"/>
                <a:cs typeface="Arial" panose="020B0604020202020204" pitchFamily="34" charset="0"/>
              </a:rPr>
              <a:t>CTF Estimation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4476EAE-C680-FF54-D299-84B7D722E6DC}"/>
              </a:ext>
            </a:extLst>
          </p:cNvPr>
          <p:cNvSpPr txBox="1"/>
          <p:nvPr/>
        </p:nvSpPr>
        <p:spPr>
          <a:xfrm>
            <a:off x="921718" y="1183907"/>
            <a:ext cx="326163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>
                <a:latin typeface="Arial" panose="020B0604020202020204" pitchFamily="34" charset="0"/>
                <a:cs typeface="Arial" panose="020B0604020202020204" pitchFamily="34" charset="0"/>
              </a:rPr>
              <a:t>Select micrographs with CTF estimation &lt;10 </a:t>
            </a:r>
            <a:r>
              <a:rPr lang="en-GB" sz="900" err="1">
                <a:latin typeface="Arial" panose="020B0604020202020204" pitchFamily="34" charset="0"/>
                <a:cs typeface="Arial" panose="020B0604020202020204" pitchFamily="34" charset="0"/>
              </a:rPr>
              <a:t>Å</a:t>
            </a:r>
            <a:endParaRPr lang="en-GB" sz="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5DF4752-5B71-3F76-BB1E-F8655A60F715}"/>
              </a:ext>
            </a:extLst>
          </p:cNvPr>
          <p:cNvSpPr txBox="1"/>
          <p:nvPr/>
        </p:nvSpPr>
        <p:spPr>
          <a:xfrm>
            <a:off x="3338906" y="967746"/>
            <a:ext cx="115488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900" err="1">
                <a:latin typeface="Arial" panose="020B0604020202020204" pitchFamily="34" charset="0"/>
                <a:cs typeface="Arial" panose="020B0604020202020204" pitchFamily="34" charset="0"/>
              </a:rPr>
              <a:t>cryoSPARC</a:t>
            </a:r>
            <a:r>
              <a:rPr lang="en-GB" sz="900">
                <a:latin typeface="Arial" panose="020B0604020202020204" pitchFamily="34" charset="0"/>
                <a:cs typeface="Arial" panose="020B0604020202020204" pitchFamily="34" charset="0"/>
              </a:rPr>
              <a:t> Live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5CB4BC9-D939-87A7-A304-C632724909D9}"/>
              </a:ext>
            </a:extLst>
          </p:cNvPr>
          <p:cNvSpPr txBox="1"/>
          <p:nvPr/>
        </p:nvSpPr>
        <p:spPr>
          <a:xfrm>
            <a:off x="921718" y="1389945"/>
            <a:ext cx="326163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>
                <a:latin typeface="Arial" panose="020B0604020202020204" pitchFamily="34" charset="0"/>
                <a:cs typeface="Arial" panose="020B0604020202020204" pitchFamily="34" charset="0"/>
              </a:rPr>
              <a:t>Blob picker (Min. 50 </a:t>
            </a:r>
            <a:r>
              <a:rPr lang="en-GB" sz="900" err="1">
                <a:latin typeface="Arial" panose="020B0604020202020204" pitchFamily="34" charset="0"/>
                <a:cs typeface="Arial" panose="020B0604020202020204" pitchFamily="34" charset="0"/>
              </a:rPr>
              <a:t>Å</a:t>
            </a:r>
            <a:r>
              <a:rPr lang="en-GB" sz="900">
                <a:latin typeface="Arial" panose="020B0604020202020204" pitchFamily="34" charset="0"/>
                <a:cs typeface="Arial" panose="020B0604020202020204" pitchFamily="34" charset="0"/>
              </a:rPr>
              <a:t> /  Max 100 </a:t>
            </a:r>
            <a:r>
              <a:rPr lang="en-GB" sz="900" err="1">
                <a:latin typeface="Arial" panose="020B0604020202020204" pitchFamily="34" charset="0"/>
                <a:cs typeface="Arial" panose="020B0604020202020204" pitchFamily="34" charset="0"/>
              </a:rPr>
              <a:t>Å</a:t>
            </a:r>
            <a:r>
              <a:rPr lang="en-GB" sz="90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023EF50-3950-4723-5430-0AB4516D9AA6}"/>
              </a:ext>
            </a:extLst>
          </p:cNvPr>
          <p:cNvSpPr txBox="1"/>
          <p:nvPr/>
        </p:nvSpPr>
        <p:spPr>
          <a:xfrm>
            <a:off x="921718" y="1595983"/>
            <a:ext cx="326163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>
                <a:latin typeface="Arial" panose="020B0604020202020204" pitchFamily="34" charset="0"/>
                <a:cs typeface="Arial" panose="020B0604020202020204" pitchFamily="34" charset="0"/>
              </a:rPr>
              <a:t>Extract in 100-pixel box (5.48 </a:t>
            </a:r>
            <a:r>
              <a:rPr lang="en-GB" sz="900" err="1">
                <a:latin typeface="Arial" panose="020B0604020202020204" pitchFamily="34" charset="0"/>
                <a:cs typeface="Arial" panose="020B0604020202020204" pitchFamily="34" charset="0"/>
              </a:rPr>
              <a:t>Å</a:t>
            </a:r>
            <a:r>
              <a:rPr lang="en-GB" sz="900">
                <a:latin typeface="Arial" panose="020B0604020202020204" pitchFamily="34" charset="0"/>
                <a:cs typeface="Arial" panose="020B0604020202020204" pitchFamily="34" charset="0"/>
              </a:rPr>
              <a:t>/pixel)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7B8EB1C-090A-BCA2-09D7-615990F26E3F}"/>
              </a:ext>
            </a:extLst>
          </p:cNvPr>
          <p:cNvSpPr txBox="1"/>
          <p:nvPr/>
        </p:nvSpPr>
        <p:spPr>
          <a:xfrm>
            <a:off x="3089694" y="2082273"/>
            <a:ext cx="115488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900" dirty="0" err="1">
                <a:latin typeface="Arial" panose="020B0604020202020204" pitchFamily="34" charset="0"/>
                <a:cs typeface="Arial" panose="020B0604020202020204" pitchFamily="34" charset="0"/>
              </a:rPr>
              <a:t>cryoSPARC</a:t>
            </a:r>
            <a:r>
              <a:rPr lang="en-GB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06CC5815-38A9-542D-C190-583C04527FB8}"/>
              </a:ext>
            </a:extLst>
          </p:cNvPr>
          <p:cNvSpPr txBox="1"/>
          <p:nvPr/>
        </p:nvSpPr>
        <p:spPr>
          <a:xfrm>
            <a:off x="1402497" y="5595619"/>
            <a:ext cx="635266" cy="3561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57" dirty="0">
                <a:latin typeface="Arial" panose="020B0604020202020204" pitchFamily="34" charset="0"/>
                <a:cs typeface="Arial" panose="020B0604020202020204" pitchFamily="34" charset="0"/>
              </a:rPr>
              <a:t>Class 1</a:t>
            </a:r>
          </a:p>
          <a:p>
            <a:pPr algn="ctr"/>
            <a:r>
              <a:rPr lang="en-GB" sz="857" dirty="0">
                <a:latin typeface="Arial" panose="020B0604020202020204" pitchFamily="34" charset="0"/>
                <a:cs typeface="Arial" panose="020B0604020202020204" pitchFamily="34" charset="0"/>
              </a:rPr>
              <a:t>14.78 %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791F477A-8EA7-E596-C713-E996E2147E68}"/>
              </a:ext>
            </a:extLst>
          </p:cNvPr>
          <p:cNvSpPr txBox="1"/>
          <p:nvPr/>
        </p:nvSpPr>
        <p:spPr>
          <a:xfrm>
            <a:off x="2150823" y="5595619"/>
            <a:ext cx="710587" cy="3561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57" dirty="0">
                <a:latin typeface="Arial" panose="020B0604020202020204" pitchFamily="34" charset="0"/>
                <a:cs typeface="Arial" panose="020B0604020202020204" pitchFamily="34" charset="0"/>
              </a:rPr>
              <a:t>Class 2</a:t>
            </a:r>
          </a:p>
          <a:p>
            <a:pPr algn="ctr"/>
            <a:r>
              <a:rPr lang="en-GB" sz="857" dirty="0">
                <a:latin typeface="Arial" panose="020B0604020202020204" pitchFamily="34" charset="0"/>
                <a:cs typeface="Arial" panose="020B0604020202020204" pitchFamily="34" charset="0"/>
              </a:rPr>
              <a:t>17.82 %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0DC692E8-4E04-CE06-27E7-EE3205D78318}"/>
              </a:ext>
            </a:extLst>
          </p:cNvPr>
          <p:cNvSpPr txBox="1"/>
          <p:nvPr/>
        </p:nvSpPr>
        <p:spPr>
          <a:xfrm>
            <a:off x="3068017" y="5595619"/>
            <a:ext cx="710586" cy="3561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57" dirty="0">
                <a:latin typeface="Arial" panose="020B0604020202020204" pitchFamily="34" charset="0"/>
                <a:cs typeface="Arial" panose="020B0604020202020204" pitchFamily="34" charset="0"/>
              </a:rPr>
              <a:t>Class 3</a:t>
            </a:r>
          </a:p>
          <a:p>
            <a:pPr algn="ctr"/>
            <a:r>
              <a:rPr lang="en-GB" sz="857" dirty="0">
                <a:latin typeface="Arial" panose="020B0604020202020204" pitchFamily="34" charset="0"/>
                <a:cs typeface="Arial" panose="020B0604020202020204" pitchFamily="34" charset="0"/>
              </a:rPr>
              <a:t>40.08 %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779C063D-42DF-2847-2DBE-0BDCD1AED42D}"/>
              </a:ext>
            </a:extLst>
          </p:cNvPr>
          <p:cNvSpPr txBox="1"/>
          <p:nvPr/>
        </p:nvSpPr>
        <p:spPr>
          <a:xfrm>
            <a:off x="3799609" y="5595619"/>
            <a:ext cx="590519" cy="3561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57" dirty="0">
                <a:latin typeface="Arial" panose="020B0604020202020204" pitchFamily="34" charset="0"/>
                <a:cs typeface="Arial" panose="020B0604020202020204" pitchFamily="34" charset="0"/>
              </a:rPr>
              <a:t>Class 4</a:t>
            </a:r>
          </a:p>
          <a:p>
            <a:pPr algn="ctr"/>
            <a:r>
              <a:rPr lang="en-GB" sz="857" dirty="0">
                <a:latin typeface="Arial" panose="020B0604020202020204" pitchFamily="34" charset="0"/>
                <a:cs typeface="Arial" panose="020B0604020202020204" pitchFamily="34" charset="0"/>
              </a:rPr>
              <a:t>9.59 %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2F982EA-448E-1F54-794E-BBD397715F60}"/>
              </a:ext>
            </a:extLst>
          </p:cNvPr>
          <p:cNvSpPr txBox="1"/>
          <p:nvPr/>
        </p:nvSpPr>
        <p:spPr>
          <a:xfrm>
            <a:off x="4501695" y="5595619"/>
            <a:ext cx="710585" cy="3561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57" dirty="0">
                <a:latin typeface="Arial" panose="020B0604020202020204" pitchFamily="34" charset="0"/>
                <a:cs typeface="Arial" panose="020B0604020202020204" pitchFamily="34" charset="0"/>
              </a:rPr>
              <a:t>Class 5</a:t>
            </a:r>
          </a:p>
          <a:p>
            <a:pPr algn="ctr"/>
            <a:r>
              <a:rPr lang="en-GB" sz="857" dirty="0">
                <a:latin typeface="Arial" panose="020B0604020202020204" pitchFamily="34" charset="0"/>
                <a:cs typeface="Arial" panose="020B0604020202020204" pitchFamily="34" charset="0"/>
              </a:rPr>
              <a:t>17.73 %</a:t>
            </a:r>
          </a:p>
        </p:txBody>
      </p: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F822B0CA-ADB5-27F4-6574-8C2346535C3B}"/>
              </a:ext>
            </a:extLst>
          </p:cNvPr>
          <p:cNvCxnSpPr>
            <a:cxnSpLocks/>
          </p:cNvCxnSpPr>
          <p:nvPr/>
        </p:nvCxnSpPr>
        <p:spPr>
          <a:xfrm>
            <a:off x="3502025" y="2423578"/>
            <a:ext cx="1667826" cy="0"/>
          </a:xfrm>
          <a:prstGeom prst="straightConnector1">
            <a:avLst/>
          </a:prstGeom>
          <a:ln w="38100">
            <a:tailEnd type="none" w="lg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7F0E0E8B-FFD2-A56A-EF30-6F7F6EB4DCE5}"/>
              </a:ext>
            </a:extLst>
          </p:cNvPr>
          <p:cNvCxnSpPr>
            <a:cxnSpLocks/>
          </p:cNvCxnSpPr>
          <p:nvPr/>
        </p:nvCxnSpPr>
        <p:spPr>
          <a:xfrm flipV="1">
            <a:off x="1706026" y="2423578"/>
            <a:ext cx="1632880" cy="5951"/>
          </a:xfrm>
          <a:prstGeom prst="straightConnector1">
            <a:avLst/>
          </a:prstGeom>
          <a:ln w="38100">
            <a:tailEnd type="none" w="lg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C3A48418-A611-E0DC-E6A5-931DDA01FEE1}"/>
              </a:ext>
            </a:extLst>
          </p:cNvPr>
          <p:cNvCxnSpPr>
            <a:cxnSpLocks/>
          </p:cNvCxnSpPr>
          <p:nvPr/>
        </p:nvCxnSpPr>
        <p:spPr>
          <a:xfrm>
            <a:off x="5169851" y="2405983"/>
            <a:ext cx="0" cy="1777725"/>
          </a:xfrm>
          <a:prstGeom prst="straightConnector1">
            <a:avLst/>
          </a:prstGeom>
          <a:ln w="38100">
            <a:tailEnd type="triangle" w="lg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9" name="TextBox 58">
            <a:extLst>
              <a:ext uri="{FF2B5EF4-FFF2-40B4-BE49-F238E27FC236}">
                <a16:creationId xmlns:a16="http://schemas.microsoft.com/office/drawing/2014/main" id="{0A7E6E8E-DB4A-3152-A8BC-62E74350AA85}"/>
              </a:ext>
            </a:extLst>
          </p:cNvPr>
          <p:cNvSpPr txBox="1"/>
          <p:nvPr/>
        </p:nvSpPr>
        <p:spPr>
          <a:xfrm>
            <a:off x="-118666" y="2569536"/>
            <a:ext cx="276147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00">
                <a:latin typeface="Arial" panose="020B0604020202020204" pitchFamily="34" charset="0"/>
                <a:cs typeface="Arial" panose="020B0604020202020204" pitchFamily="34" charset="0"/>
              </a:rPr>
              <a:t>320,184 particles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C96B1117-604F-FEDF-F442-966B7B6FB3A2}"/>
              </a:ext>
            </a:extLst>
          </p:cNvPr>
          <p:cNvSpPr txBox="1"/>
          <p:nvPr/>
        </p:nvSpPr>
        <p:spPr>
          <a:xfrm>
            <a:off x="5109109" y="4407851"/>
            <a:ext cx="2050937" cy="2134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87" dirty="0">
                <a:latin typeface="Arial" panose="020B0604020202020204" pitchFamily="34" charset="0"/>
                <a:cs typeface="Arial" panose="020B0604020202020204" pitchFamily="34" charset="0"/>
              </a:rPr>
              <a:t>Hetero Refinement </a:t>
            </a:r>
          </a:p>
        </p:txBody>
      </p:sp>
      <p:sp>
        <p:nvSpPr>
          <p:cNvPr id="92" name="Rounded Rectangle 91">
            <a:extLst>
              <a:ext uri="{FF2B5EF4-FFF2-40B4-BE49-F238E27FC236}">
                <a16:creationId xmlns:a16="http://schemas.microsoft.com/office/drawing/2014/main" id="{896FFAFC-A843-053C-6DF0-8F09835D646A}"/>
              </a:ext>
            </a:extLst>
          </p:cNvPr>
          <p:cNvSpPr/>
          <p:nvPr/>
        </p:nvSpPr>
        <p:spPr>
          <a:xfrm>
            <a:off x="1858101" y="3097452"/>
            <a:ext cx="662036" cy="520799"/>
          </a:xfrm>
          <a:prstGeom prst="roundRect">
            <a:avLst>
              <a:gd name="adj" fmla="val 9574"/>
            </a:avLst>
          </a:prstGeom>
          <a:noFill/>
          <a:ln w="381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857"/>
              <a:t> </a:t>
            </a:r>
          </a:p>
        </p:txBody>
      </p:sp>
      <p:cxnSp>
        <p:nvCxnSpPr>
          <p:cNvPr id="94" name="Straight Arrow Connector 93">
            <a:extLst>
              <a:ext uri="{FF2B5EF4-FFF2-40B4-BE49-F238E27FC236}">
                <a16:creationId xmlns:a16="http://schemas.microsoft.com/office/drawing/2014/main" id="{07A4F371-67AD-9830-A656-647F30B75F72}"/>
              </a:ext>
            </a:extLst>
          </p:cNvPr>
          <p:cNvCxnSpPr>
            <a:cxnSpLocks/>
          </p:cNvCxnSpPr>
          <p:nvPr/>
        </p:nvCxnSpPr>
        <p:spPr>
          <a:xfrm>
            <a:off x="4587875" y="3308508"/>
            <a:ext cx="585151" cy="0"/>
          </a:xfrm>
          <a:prstGeom prst="straightConnector1">
            <a:avLst/>
          </a:prstGeom>
          <a:ln w="38100">
            <a:tailEnd type="none" w="lg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3" name="TextBox 112">
            <a:extLst>
              <a:ext uri="{FF2B5EF4-FFF2-40B4-BE49-F238E27FC236}">
                <a16:creationId xmlns:a16="http://schemas.microsoft.com/office/drawing/2014/main" id="{F8481470-5D78-4E03-7AAE-B2E02E19C903}"/>
              </a:ext>
            </a:extLst>
          </p:cNvPr>
          <p:cNvSpPr txBox="1"/>
          <p:nvPr/>
        </p:nvSpPr>
        <p:spPr>
          <a:xfrm>
            <a:off x="309798" y="3626579"/>
            <a:ext cx="611783" cy="3561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57" dirty="0">
                <a:latin typeface="Arial" panose="020B0604020202020204" pitchFamily="34" charset="0"/>
                <a:cs typeface="Arial" panose="020B0604020202020204" pitchFamily="34" charset="0"/>
              </a:rPr>
              <a:t>Class 1</a:t>
            </a:r>
          </a:p>
          <a:p>
            <a:pPr algn="ctr"/>
            <a:r>
              <a:rPr lang="en-GB" sz="857" dirty="0">
                <a:latin typeface="Arial" panose="020B0604020202020204" pitchFamily="34" charset="0"/>
                <a:cs typeface="Arial" panose="020B0604020202020204" pitchFamily="34" charset="0"/>
              </a:rPr>
              <a:t>11.14%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23241925-65C5-3F2B-4AFE-ABB19335D0A5}"/>
              </a:ext>
            </a:extLst>
          </p:cNvPr>
          <p:cNvSpPr txBox="1"/>
          <p:nvPr/>
        </p:nvSpPr>
        <p:spPr>
          <a:xfrm>
            <a:off x="1106780" y="3626579"/>
            <a:ext cx="611783" cy="3561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57" dirty="0">
                <a:latin typeface="Arial" panose="020B0604020202020204" pitchFamily="34" charset="0"/>
                <a:cs typeface="Arial" panose="020B0604020202020204" pitchFamily="34" charset="0"/>
              </a:rPr>
              <a:t>Class 2</a:t>
            </a:r>
          </a:p>
          <a:p>
            <a:pPr algn="ctr"/>
            <a:r>
              <a:rPr lang="en-GB" sz="857" dirty="0">
                <a:latin typeface="Arial" panose="020B0604020202020204" pitchFamily="34" charset="0"/>
                <a:cs typeface="Arial" panose="020B0604020202020204" pitchFamily="34" charset="0"/>
              </a:rPr>
              <a:t>21.93 %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1AF5738C-0771-5E69-243B-CDA543FF6FBF}"/>
              </a:ext>
            </a:extLst>
          </p:cNvPr>
          <p:cNvSpPr txBox="1"/>
          <p:nvPr/>
        </p:nvSpPr>
        <p:spPr>
          <a:xfrm>
            <a:off x="1895187" y="3626579"/>
            <a:ext cx="611783" cy="3561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57" dirty="0">
                <a:latin typeface="Arial" panose="020B0604020202020204" pitchFamily="34" charset="0"/>
                <a:cs typeface="Arial" panose="020B0604020202020204" pitchFamily="34" charset="0"/>
              </a:rPr>
              <a:t>Class 3</a:t>
            </a:r>
          </a:p>
          <a:p>
            <a:pPr algn="ctr"/>
            <a:r>
              <a:rPr lang="en-GB" sz="857" dirty="0">
                <a:latin typeface="Arial" panose="020B0604020202020204" pitchFamily="34" charset="0"/>
                <a:cs typeface="Arial" panose="020B0604020202020204" pitchFamily="34" charset="0"/>
              </a:rPr>
              <a:t>32.63 %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DDEDB724-4527-CA3A-270C-C3F1E1C37A0A}"/>
              </a:ext>
            </a:extLst>
          </p:cNvPr>
          <p:cNvSpPr txBox="1"/>
          <p:nvPr/>
        </p:nvSpPr>
        <p:spPr>
          <a:xfrm>
            <a:off x="2854159" y="3626579"/>
            <a:ext cx="611783" cy="3561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57" dirty="0">
                <a:latin typeface="Arial" panose="020B0604020202020204" pitchFamily="34" charset="0"/>
                <a:cs typeface="Arial" panose="020B0604020202020204" pitchFamily="34" charset="0"/>
              </a:rPr>
              <a:t>Class 4</a:t>
            </a:r>
          </a:p>
          <a:p>
            <a:pPr algn="ctr"/>
            <a:r>
              <a:rPr lang="en-GB" sz="857" dirty="0">
                <a:latin typeface="Arial" panose="020B0604020202020204" pitchFamily="34" charset="0"/>
                <a:cs typeface="Arial" panose="020B0604020202020204" pitchFamily="34" charset="0"/>
              </a:rPr>
              <a:t>7.97 %</a:t>
            </a: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5840BD1C-E2CB-467F-6252-055969FF17B2}"/>
              </a:ext>
            </a:extLst>
          </p:cNvPr>
          <p:cNvSpPr txBox="1"/>
          <p:nvPr/>
        </p:nvSpPr>
        <p:spPr>
          <a:xfrm>
            <a:off x="3739249" y="3626579"/>
            <a:ext cx="611783" cy="3561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57" dirty="0">
                <a:latin typeface="Arial" panose="020B0604020202020204" pitchFamily="34" charset="0"/>
                <a:cs typeface="Arial" panose="020B0604020202020204" pitchFamily="34" charset="0"/>
              </a:rPr>
              <a:t>Class 5</a:t>
            </a:r>
          </a:p>
          <a:p>
            <a:pPr algn="ctr"/>
            <a:r>
              <a:rPr lang="en-GB" sz="857" dirty="0">
                <a:latin typeface="Arial" panose="020B0604020202020204" pitchFamily="34" charset="0"/>
                <a:cs typeface="Arial" panose="020B0604020202020204" pitchFamily="34" charset="0"/>
              </a:rPr>
              <a:t>26.96 %</a:t>
            </a:r>
          </a:p>
        </p:txBody>
      </p:sp>
      <p:cxnSp>
        <p:nvCxnSpPr>
          <p:cNvPr id="126" name="Straight Arrow Connector 125">
            <a:extLst>
              <a:ext uri="{FF2B5EF4-FFF2-40B4-BE49-F238E27FC236}">
                <a16:creationId xmlns:a16="http://schemas.microsoft.com/office/drawing/2014/main" id="{74503F22-954B-F404-4BAA-5E05FD2F3C2E}"/>
              </a:ext>
            </a:extLst>
          </p:cNvPr>
          <p:cNvCxnSpPr>
            <a:cxnSpLocks/>
          </p:cNvCxnSpPr>
          <p:nvPr/>
        </p:nvCxnSpPr>
        <p:spPr>
          <a:xfrm>
            <a:off x="4608040" y="2923042"/>
            <a:ext cx="0" cy="369591"/>
          </a:xfrm>
          <a:prstGeom prst="straightConnector1">
            <a:avLst/>
          </a:prstGeom>
          <a:ln w="38100">
            <a:tailEnd type="none" w="lg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5" name="Straight Arrow Connector 134">
            <a:extLst>
              <a:ext uri="{FF2B5EF4-FFF2-40B4-BE49-F238E27FC236}">
                <a16:creationId xmlns:a16="http://schemas.microsoft.com/office/drawing/2014/main" id="{43BF113A-B10B-1055-E8DE-1CDD7441A940}"/>
              </a:ext>
            </a:extLst>
          </p:cNvPr>
          <p:cNvCxnSpPr>
            <a:cxnSpLocks/>
          </p:cNvCxnSpPr>
          <p:nvPr/>
        </p:nvCxnSpPr>
        <p:spPr>
          <a:xfrm flipH="1" flipV="1">
            <a:off x="605839" y="2929249"/>
            <a:ext cx="4017445" cy="9668"/>
          </a:xfrm>
          <a:prstGeom prst="straightConnector1">
            <a:avLst/>
          </a:prstGeom>
          <a:ln w="38100">
            <a:tailEnd type="none" w="lg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8" name="TextBox 137">
            <a:extLst>
              <a:ext uri="{FF2B5EF4-FFF2-40B4-BE49-F238E27FC236}">
                <a16:creationId xmlns:a16="http://schemas.microsoft.com/office/drawing/2014/main" id="{45E61FB4-DFD7-D58F-4C37-80E513A22D07}"/>
              </a:ext>
            </a:extLst>
          </p:cNvPr>
          <p:cNvSpPr txBox="1"/>
          <p:nvPr/>
        </p:nvSpPr>
        <p:spPr>
          <a:xfrm>
            <a:off x="3376097" y="6353848"/>
            <a:ext cx="3261638" cy="2134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87" dirty="0">
                <a:latin typeface="Arial" panose="020B0604020202020204" pitchFamily="34" charset="0"/>
                <a:cs typeface="Arial" panose="020B0604020202020204" pitchFamily="34" charset="0"/>
              </a:rPr>
              <a:t>Extract in 300-pixel box (1.83 </a:t>
            </a:r>
            <a:r>
              <a:rPr lang="en-GB" sz="787" dirty="0" err="1">
                <a:latin typeface="Arial" panose="020B0604020202020204" pitchFamily="34" charset="0"/>
                <a:cs typeface="Arial" panose="020B0604020202020204" pitchFamily="34" charset="0"/>
              </a:rPr>
              <a:t>Å</a:t>
            </a:r>
            <a:r>
              <a:rPr lang="en-GB" sz="787" dirty="0">
                <a:latin typeface="Arial" panose="020B0604020202020204" pitchFamily="34" charset="0"/>
                <a:cs typeface="Arial" panose="020B0604020202020204" pitchFamily="34" charset="0"/>
              </a:rPr>
              <a:t>/pixel)</a:t>
            </a:r>
          </a:p>
        </p:txBody>
      </p:sp>
      <p:cxnSp>
        <p:nvCxnSpPr>
          <p:cNvPr id="140" name="Straight Arrow Connector 139">
            <a:extLst>
              <a:ext uri="{FF2B5EF4-FFF2-40B4-BE49-F238E27FC236}">
                <a16:creationId xmlns:a16="http://schemas.microsoft.com/office/drawing/2014/main" id="{183D793C-EDB4-54F6-451B-55ECA732D482}"/>
              </a:ext>
            </a:extLst>
          </p:cNvPr>
          <p:cNvCxnSpPr>
            <a:cxnSpLocks/>
          </p:cNvCxnSpPr>
          <p:nvPr/>
        </p:nvCxnSpPr>
        <p:spPr>
          <a:xfrm flipV="1">
            <a:off x="605839" y="2935733"/>
            <a:ext cx="0" cy="101237"/>
          </a:xfrm>
          <a:prstGeom prst="straightConnector1">
            <a:avLst/>
          </a:prstGeom>
          <a:ln w="38100">
            <a:tailEnd type="none" w="lg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5" name="Straight Arrow Connector 144">
            <a:extLst>
              <a:ext uri="{FF2B5EF4-FFF2-40B4-BE49-F238E27FC236}">
                <a16:creationId xmlns:a16="http://schemas.microsoft.com/office/drawing/2014/main" id="{FB87D906-6DA4-2062-43F2-ED718B3A56A9}"/>
              </a:ext>
            </a:extLst>
          </p:cNvPr>
          <p:cNvCxnSpPr>
            <a:cxnSpLocks/>
          </p:cNvCxnSpPr>
          <p:nvPr/>
        </p:nvCxnSpPr>
        <p:spPr>
          <a:xfrm flipV="1">
            <a:off x="1428688" y="2935733"/>
            <a:ext cx="0" cy="101237"/>
          </a:xfrm>
          <a:prstGeom prst="straightConnector1">
            <a:avLst/>
          </a:prstGeom>
          <a:ln w="38100">
            <a:tailEnd type="none" w="lg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7" name="Straight Arrow Connector 146">
            <a:extLst>
              <a:ext uri="{FF2B5EF4-FFF2-40B4-BE49-F238E27FC236}">
                <a16:creationId xmlns:a16="http://schemas.microsoft.com/office/drawing/2014/main" id="{36F57B9D-985E-A2A0-C63A-01796522997B}"/>
              </a:ext>
            </a:extLst>
          </p:cNvPr>
          <p:cNvCxnSpPr>
            <a:cxnSpLocks/>
          </p:cNvCxnSpPr>
          <p:nvPr/>
        </p:nvCxnSpPr>
        <p:spPr>
          <a:xfrm flipV="1">
            <a:off x="3170046" y="2935733"/>
            <a:ext cx="0" cy="101237"/>
          </a:xfrm>
          <a:prstGeom prst="straightConnector1">
            <a:avLst/>
          </a:prstGeom>
          <a:ln w="38100">
            <a:tailEnd type="none" w="lg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8" name="Straight Arrow Connector 147">
            <a:extLst>
              <a:ext uri="{FF2B5EF4-FFF2-40B4-BE49-F238E27FC236}">
                <a16:creationId xmlns:a16="http://schemas.microsoft.com/office/drawing/2014/main" id="{7BD984A7-2890-4224-1C11-2019CB60E4C2}"/>
              </a:ext>
            </a:extLst>
          </p:cNvPr>
          <p:cNvCxnSpPr>
            <a:cxnSpLocks/>
          </p:cNvCxnSpPr>
          <p:nvPr/>
        </p:nvCxnSpPr>
        <p:spPr>
          <a:xfrm flipV="1">
            <a:off x="4053064" y="2935733"/>
            <a:ext cx="0" cy="101237"/>
          </a:xfrm>
          <a:prstGeom prst="straightConnector1">
            <a:avLst/>
          </a:prstGeom>
          <a:ln w="38100">
            <a:tailEnd type="none" w="lg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9" name="Straight Arrow Connector 148">
            <a:extLst>
              <a:ext uri="{FF2B5EF4-FFF2-40B4-BE49-F238E27FC236}">
                <a16:creationId xmlns:a16="http://schemas.microsoft.com/office/drawing/2014/main" id="{1A74F6C2-793F-DF43-EBBB-2A69100A3240}"/>
              </a:ext>
            </a:extLst>
          </p:cNvPr>
          <p:cNvCxnSpPr>
            <a:cxnSpLocks/>
          </p:cNvCxnSpPr>
          <p:nvPr/>
        </p:nvCxnSpPr>
        <p:spPr>
          <a:xfrm>
            <a:off x="4340094" y="2939983"/>
            <a:ext cx="146012" cy="0"/>
          </a:xfrm>
          <a:prstGeom prst="straightConnector1">
            <a:avLst/>
          </a:prstGeom>
          <a:ln w="38100">
            <a:tailEnd type="triangle" w="lg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1" name="Straight Arrow Connector 150">
            <a:extLst>
              <a:ext uri="{FF2B5EF4-FFF2-40B4-BE49-F238E27FC236}">
                <a16:creationId xmlns:a16="http://schemas.microsoft.com/office/drawing/2014/main" id="{BB052EA0-A5C1-0968-775F-A79DAC78BE82}"/>
              </a:ext>
            </a:extLst>
          </p:cNvPr>
          <p:cNvCxnSpPr>
            <a:cxnSpLocks/>
          </p:cNvCxnSpPr>
          <p:nvPr/>
        </p:nvCxnSpPr>
        <p:spPr>
          <a:xfrm>
            <a:off x="925679" y="2930612"/>
            <a:ext cx="146012" cy="0"/>
          </a:xfrm>
          <a:prstGeom prst="straightConnector1">
            <a:avLst/>
          </a:prstGeom>
          <a:ln w="38100">
            <a:tailEnd type="triangle" w="lg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2" name="Straight Arrow Connector 151">
            <a:extLst>
              <a:ext uri="{FF2B5EF4-FFF2-40B4-BE49-F238E27FC236}">
                <a16:creationId xmlns:a16="http://schemas.microsoft.com/office/drawing/2014/main" id="{2C113709-B04A-4943-0B35-6FF5F4740477}"/>
              </a:ext>
            </a:extLst>
          </p:cNvPr>
          <p:cNvCxnSpPr>
            <a:cxnSpLocks/>
          </p:cNvCxnSpPr>
          <p:nvPr/>
        </p:nvCxnSpPr>
        <p:spPr>
          <a:xfrm>
            <a:off x="4858348" y="3308508"/>
            <a:ext cx="146012" cy="0"/>
          </a:xfrm>
          <a:prstGeom prst="straightConnector1">
            <a:avLst/>
          </a:prstGeom>
          <a:ln w="38100">
            <a:tailEnd type="triangle" w="lg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3" name="TextBox 152">
            <a:extLst>
              <a:ext uri="{FF2B5EF4-FFF2-40B4-BE49-F238E27FC236}">
                <a16:creationId xmlns:a16="http://schemas.microsoft.com/office/drawing/2014/main" id="{0E51E3DB-127A-68BC-42E4-AEE0694F597C}"/>
              </a:ext>
            </a:extLst>
          </p:cNvPr>
          <p:cNvSpPr txBox="1"/>
          <p:nvPr/>
        </p:nvSpPr>
        <p:spPr>
          <a:xfrm>
            <a:off x="5181321" y="3221957"/>
            <a:ext cx="2050937" cy="2134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87">
                <a:latin typeface="Arial" panose="020B0604020202020204" pitchFamily="34" charset="0"/>
                <a:cs typeface="Arial" panose="020B0604020202020204" pitchFamily="34" charset="0"/>
              </a:rPr>
              <a:t>Reference volumes </a:t>
            </a:r>
          </a:p>
        </p:txBody>
      </p:sp>
      <p:cxnSp>
        <p:nvCxnSpPr>
          <p:cNvPr id="155" name="Straight Arrow Connector 154">
            <a:extLst>
              <a:ext uri="{FF2B5EF4-FFF2-40B4-BE49-F238E27FC236}">
                <a16:creationId xmlns:a16="http://schemas.microsoft.com/office/drawing/2014/main" id="{ECBEC609-F564-B9CD-E72B-5C1C866B7EE2}"/>
              </a:ext>
            </a:extLst>
          </p:cNvPr>
          <p:cNvCxnSpPr>
            <a:cxnSpLocks/>
          </p:cNvCxnSpPr>
          <p:nvPr/>
        </p:nvCxnSpPr>
        <p:spPr>
          <a:xfrm flipV="1">
            <a:off x="2207776" y="2935733"/>
            <a:ext cx="0" cy="101237"/>
          </a:xfrm>
          <a:prstGeom prst="straightConnector1">
            <a:avLst/>
          </a:prstGeom>
          <a:ln w="38100">
            <a:tailEnd type="none" w="lg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1" name="Straight Arrow Connector 160">
            <a:extLst>
              <a:ext uri="{FF2B5EF4-FFF2-40B4-BE49-F238E27FC236}">
                <a16:creationId xmlns:a16="http://schemas.microsoft.com/office/drawing/2014/main" id="{142ADE70-ECAE-80B0-6224-016C3DB94412}"/>
              </a:ext>
            </a:extLst>
          </p:cNvPr>
          <p:cNvCxnSpPr>
            <a:cxnSpLocks/>
          </p:cNvCxnSpPr>
          <p:nvPr/>
        </p:nvCxnSpPr>
        <p:spPr>
          <a:xfrm>
            <a:off x="3393747" y="5915252"/>
            <a:ext cx="0" cy="970849"/>
          </a:xfrm>
          <a:prstGeom prst="straightConnector1">
            <a:avLst/>
          </a:prstGeom>
          <a:ln w="38100">
            <a:tailEnd type="triangle" w="lg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4" name="TextBox 163">
            <a:extLst>
              <a:ext uri="{FF2B5EF4-FFF2-40B4-BE49-F238E27FC236}">
                <a16:creationId xmlns:a16="http://schemas.microsoft.com/office/drawing/2014/main" id="{89530BD6-14FC-CC9E-E26C-A77B2751B8E4}"/>
              </a:ext>
            </a:extLst>
          </p:cNvPr>
          <p:cNvSpPr txBox="1"/>
          <p:nvPr/>
        </p:nvSpPr>
        <p:spPr>
          <a:xfrm>
            <a:off x="1164186" y="6425576"/>
            <a:ext cx="230184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00" dirty="0">
                <a:latin typeface="Arial" panose="020B0604020202020204" pitchFamily="34" charset="0"/>
                <a:cs typeface="Arial" panose="020B0604020202020204" pitchFamily="34" charset="0"/>
              </a:rPr>
              <a:t>245,068 particles and 5,706 micrographs</a:t>
            </a:r>
          </a:p>
        </p:txBody>
      </p:sp>
      <p:sp>
        <p:nvSpPr>
          <p:cNvPr id="165" name="TextBox 164">
            <a:extLst>
              <a:ext uri="{FF2B5EF4-FFF2-40B4-BE49-F238E27FC236}">
                <a16:creationId xmlns:a16="http://schemas.microsoft.com/office/drawing/2014/main" id="{9983D1C9-9D94-97A2-E86C-E9905D4727BC}"/>
              </a:ext>
            </a:extLst>
          </p:cNvPr>
          <p:cNvSpPr txBox="1"/>
          <p:nvPr/>
        </p:nvSpPr>
        <p:spPr>
          <a:xfrm>
            <a:off x="3380938" y="5959018"/>
            <a:ext cx="2761479" cy="2134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87" dirty="0">
                <a:latin typeface="Arial" panose="020B0604020202020204" pitchFamily="34" charset="0"/>
                <a:cs typeface="Arial" panose="020B0604020202020204" pitchFamily="34" charset="0"/>
              </a:rPr>
              <a:t>1 x 2D classification</a:t>
            </a:r>
          </a:p>
        </p:txBody>
      </p:sp>
      <p:sp>
        <p:nvSpPr>
          <p:cNvPr id="166" name="TextBox 165">
            <a:extLst>
              <a:ext uri="{FF2B5EF4-FFF2-40B4-BE49-F238E27FC236}">
                <a16:creationId xmlns:a16="http://schemas.microsoft.com/office/drawing/2014/main" id="{03BB3F12-2347-EA99-A27C-06E486E601C4}"/>
              </a:ext>
            </a:extLst>
          </p:cNvPr>
          <p:cNvSpPr txBox="1"/>
          <p:nvPr/>
        </p:nvSpPr>
        <p:spPr>
          <a:xfrm>
            <a:off x="3373098" y="6158509"/>
            <a:ext cx="2761479" cy="2134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87" dirty="0">
                <a:latin typeface="Arial" panose="020B0604020202020204" pitchFamily="34" charset="0"/>
                <a:cs typeface="Arial" panose="020B0604020202020204" pitchFamily="34" charset="0"/>
              </a:rPr>
              <a:t>Select complex classes</a:t>
            </a:r>
          </a:p>
        </p:txBody>
      </p:sp>
      <p:sp>
        <p:nvSpPr>
          <p:cNvPr id="251" name="TextBox 250">
            <a:extLst>
              <a:ext uri="{FF2B5EF4-FFF2-40B4-BE49-F238E27FC236}">
                <a16:creationId xmlns:a16="http://schemas.microsoft.com/office/drawing/2014/main" id="{34E2A9D1-5F83-62A4-F958-5FB1E8B74678}"/>
              </a:ext>
            </a:extLst>
          </p:cNvPr>
          <p:cNvSpPr txBox="1"/>
          <p:nvPr/>
        </p:nvSpPr>
        <p:spPr>
          <a:xfrm>
            <a:off x="3363166" y="6540992"/>
            <a:ext cx="2050937" cy="2134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87" dirty="0">
                <a:latin typeface="Arial" panose="020B0604020202020204" pitchFamily="34" charset="0"/>
                <a:cs typeface="Arial" panose="020B0604020202020204" pitchFamily="34" charset="0"/>
              </a:rPr>
              <a:t>Non-uniform Refinement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00F59DE-522A-C3EF-7FFD-DFC451B51DBE}"/>
              </a:ext>
            </a:extLst>
          </p:cNvPr>
          <p:cNvCxnSpPr>
            <a:cxnSpLocks/>
          </p:cNvCxnSpPr>
          <p:nvPr/>
        </p:nvCxnSpPr>
        <p:spPr>
          <a:xfrm flipV="1">
            <a:off x="3420798" y="4609849"/>
            <a:ext cx="1749053" cy="11458"/>
          </a:xfrm>
          <a:prstGeom prst="straightConnector1">
            <a:avLst/>
          </a:prstGeom>
          <a:ln w="38100">
            <a:headEnd type="none"/>
            <a:tailEnd type="none" w="lg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7DBFBCB4-E4D2-7AA7-18F4-D63D3C2953DC}"/>
              </a:ext>
            </a:extLst>
          </p:cNvPr>
          <p:cNvCxnSpPr>
            <a:cxnSpLocks/>
          </p:cNvCxnSpPr>
          <p:nvPr/>
        </p:nvCxnSpPr>
        <p:spPr>
          <a:xfrm>
            <a:off x="5169755" y="4079593"/>
            <a:ext cx="0" cy="547200"/>
          </a:xfrm>
          <a:prstGeom prst="straightConnector1">
            <a:avLst/>
          </a:prstGeom>
          <a:ln w="38100">
            <a:tailEnd type="none" w="lg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5F017EDF-4F2E-9712-761E-992E56FA8595}"/>
              </a:ext>
            </a:extLst>
          </p:cNvPr>
          <p:cNvCxnSpPr>
            <a:cxnSpLocks/>
          </p:cNvCxnSpPr>
          <p:nvPr/>
        </p:nvCxnSpPr>
        <p:spPr>
          <a:xfrm flipH="1">
            <a:off x="4144874" y="4609849"/>
            <a:ext cx="957533" cy="0"/>
          </a:xfrm>
          <a:prstGeom prst="straightConnector1">
            <a:avLst/>
          </a:prstGeom>
          <a:ln w="38100">
            <a:tailEnd type="triangle" w="lg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FC4A9C6E-04A1-D6C6-0656-9DE14409A547}"/>
              </a:ext>
            </a:extLst>
          </p:cNvPr>
          <p:cNvCxnSpPr>
            <a:cxnSpLocks/>
          </p:cNvCxnSpPr>
          <p:nvPr/>
        </p:nvCxnSpPr>
        <p:spPr>
          <a:xfrm flipH="1">
            <a:off x="3425823" y="4615578"/>
            <a:ext cx="3177" cy="416856"/>
          </a:xfrm>
          <a:prstGeom prst="straightConnector1">
            <a:avLst/>
          </a:prstGeom>
          <a:ln w="38100">
            <a:tailEnd type="triangle" w="lg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4" name="Picture 43" descr="A picture containing reef&#10;&#10;Description automatically generated">
            <a:extLst>
              <a:ext uri="{FF2B5EF4-FFF2-40B4-BE49-F238E27FC236}">
                <a16:creationId xmlns:a16="http://schemas.microsoft.com/office/drawing/2014/main" id="{BB914833-B52F-B84C-5853-7D0D8950A9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1725" y="6749082"/>
            <a:ext cx="2746905" cy="1570144"/>
          </a:xfrm>
          <a:prstGeom prst="rect">
            <a:avLst/>
          </a:prstGeom>
        </p:spPr>
      </p:pic>
      <p:sp>
        <p:nvSpPr>
          <p:cNvPr id="4" name="TextBox 1">
            <a:extLst>
              <a:ext uri="{FF2B5EF4-FFF2-40B4-BE49-F238E27FC236}">
                <a16:creationId xmlns:a16="http://schemas.microsoft.com/office/drawing/2014/main" id="{6C6C3112-431D-A492-9DA5-A937B8F9A3CB}"/>
              </a:ext>
            </a:extLst>
          </p:cNvPr>
          <p:cNvSpPr txBox="1"/>
          <p:nvPr/>
        </p:nvSpPr>
        <p:spPr>
          <a:xfrm>
            <a:off x="-53502" y="-10850"/>
            <a:ext cx="6110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Fig.S9</a:t>
            </a:r>
            <a:endParaRPr lang="en-NL" sz="1400"/>
          </a:p>
        </p:txBody>
      </p:sp>
      <p:sp>
        <p:nvSpPr>
          <p:cNvPr id="171" name="TextBox 170">
            <a:extLst>
              <a:ext uri="{FF2B5EF4-FFF2-40B4-BE49-F238E27FC236}">
                <a16:creationId xmlns:a16="http://schemas.microsoft.com/office/drawing/2014/main" id="{753E6651-CA24-2BDC-C4B5-199C3E9E9BF7}"/>
              </a:ext>
            </a:extLst>
          </p:cNvPr>
          <p:cNvSpPr txBox="1"/>
          <p:nvPr/>
        </p:nvSpPr>
        <p:spPr>
          <a:xfrm>
            <a:off x="4187896" y="7470036"/>
            <a:ext cx="611783" cy="576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787" dirty="0">
                <a:latin typeface="Arial" panose="020B0604020202020204" pitchFamily="34" charset="0"/>
                <a:cs typeface="Arial" panose="020B0604020202020204" pitchFamily="34" charset="0"/>
              </a:rPr>
              <a:t>2.85 </a:t>
            </a:r>
            <a:r>
              <a:rPr lang="en-GB" sz="787" dirty="0" err="1">
                <a:latin typeface="Arial" panose="020B0604020202020204" pitchFamily="34" charset="0"/>
                <a:cs typeface="Arial" panose="020B0604020202020204" pitchFamily="34" charset="0"/>
              </a:rPr>
              <a:t>Å</a:t>
            </a:r>
            <a:r>
              <a:rPr lang="en-GB" sz="787" dirty="0">
                <a:latin typeface="Arial" panose="020B0604020202020204" pitchFamily="34" charset="0"/>
                <a:cs typeface="Arial" panose="020B0604020202020204" pitchFamily="34" charset="0"/>
              </a:rPr>
              <a:t> (C1)</a:t>
            </a:r>
          </a:p>
          <a:p>
            <a:pPr algn="ctr"/>
            <a:r>
              <a:rPr lang="en-GB" sz="787" dirty="0">
                <a:latin typeface="Arial" panose="020B0604020202020204" pitchFamily="34" charset="0"/>
                <a:cs typeface="Arial" panose="020B0604020202020204" pitchFamily="34" charset="0"/>
              </a:rPr>
              <a:t>245,068</a:t>
            </a:r>
          </a:p>
          <a:p>
            <a:pPr algn="ctr"/>
            <a:endParaRPr lang="en-GB" sz="787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 descr="A white cloud in the sky&#10;&#10;Description automatically generated">
            <a:extLst>
              <a:ext uri="{FF2B5EF4-FFF2-40B4-BE49-F238E27FC236}">
                <a16:creationId xmlns:a16="http://schemas.microsoft.com/office/drawing/2014/main" id="{5E5DC318-5838-557C-F512-607505B00F1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80" t="43360" r="36007" b="27567"/>
          <a:stretch/>
        </p:blipFill>
        <p:spPr>
          <a:xfrm>
            <a:off x="302373" y="3193612"/>
            <a:ext cx="606932" cy="360000"/>
          </a:xfrm>
          <a:prstGeom prst="rect">
            <a:avLst/>
          </a:prstGeom>
        </p:spPr>
      </p:pic>
      <p:pic>
        <p:nvPicPr>
          <p:cNvPr id="9" name="Picture 8" descr="A white cloud in the air&#10;&#10;Description automatically generated">
            <a:extLst>
              <a:ext uri="{FF2B5EF4-FFF2-40B4-BE49-F238E27FC236}">
                <a16:creationId xmlns:a16="http://schemas.microsoft.com/office/drawing/2014/main" id="{2C380D59-DFEE-6CA6-18AD-0ECC6DF49F8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36" t="34000" r="40901" b="35457"/>
          <a:stretch/>
        </p:blipFill>
        <p:spPr>
          <a:xfrm>
            <a:off x="1189004" y="3157612"/>
            <a:ext cx="488024" cy="432000"/>
          </a:xfrm>
          <a:prstGeom prst="rect">
            <a:avLst/>
          </a:prstGeom>
        </p:spPr>
      </p:pic>
      <p:pic>
        <p:nvPicPr>
          <p:cNvPr id="14" name="Picture 13" descr="A group of white objects&#10;&#10;Description automatically generated">
            <a:extLst>
              <a:ext uri="{FF2B5EF4-FFF2-40B4-BE49-F238E27FC236}">
                <a16:creationId xmlns:a16="http://schemas.microsoft.com/office/drawing/2014/main" id="{C6110CB3-16AD-40BF-2E7E-783719C33AF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54" t="28925" r="42340" b="36545"/>
          <a:stretch/>
        </p:blipFill>
        <p:spPr>
          <a:xfrm>
            <a:off x="1890603" y="3139612"/>
            <a:ext cx="620949" cy="468000"/>
          </a:xfrm>
          <a:prstGeom prst="rect">
            <a:avLst/>
          </a:prstGeom>
        </p:spPr>
      </p:pic>
      <p:pic>
        <p:nvPicPr>
          <p:cNvPr id="30" name="Picture 29" descr="A white cloud in the sky&#10;&#10;Description automatically generated">
            <a:extLst>
              <a:ext uri="{FF2B5EF4-FFF2-40B4-BE49-F238E27FC236}">
                <a16:creationId xmlns:a16="http://schemas.microsoft.com/office/drawing/2014/main" id="{29E6158E-8524-EBC2-5CC4-F33ED2A7091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37" t="32035" r="38107" b="31879"/>
          <a:stretch/>
        </p:blipFill>
        <p:spPr>
          <a:xfrm>
            <a:off x="2920430" y="3139612"/>
            <a:ext cx="553929" cy="468000"/>
          </a:xfrm>
          <a:prstGeom prst="rect">
            <a:avLst/>
          </a:prstGeom>
        </p:spPr>
      </p:pic>
      <p:pic>
        <p:nvPicPr>
          <p:cNvPr id="33" name="Picture 32" descr="A white cloud in the shape of a arrow&#10;&#10;Description automatically generated">
            <a:extLst>
              <a:ext uri="{FF2B5EF4-FFF2-40B4-BE49-F238E27FC236}">
                <a16:creationId xmlns:a16="http://schemas.microsoft.com/office/drawing/2014/main" id="{9BFB1070-A9F3-B538-5D4B-CB25922A9A9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80" t="34488" r="37740" b="33235"/>
          <a:stretch/>
        </p:blipFill>
        <p:spPr>
          <a:xfrm>
            <a:off x="3753846" y="3139612"/>
            <a:ext cx="668538" cy="468000"/>
          </a:xfrm>
          <a:prstGeom prst="rect">
            <a:avLst/>
          </a:prstGeom>
        </p:spPr>
      </p:pic>
      <p:pic>
        <p:nvPicPr>
          <p:cNvPr id="37" name="Picture 36" descr="A white object with black background&#10;&#10;Description automatically generated">
            <a:extLst>
              <a:ext uri="{FF2B5EF4-FFF2-40B4-BE49-F238E27FC236}">
                <a16:creationId xmlns:a16="http://schemas.microsoft.com/office/drawing/2014/main" id="{D0F02500-41CD-81C7-AE92-B94953D203D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96" t="29356" r="34586" b="29965"/>
          <a:stretch/>
        </p:blipFill>
        <p:spPr>
          <a:xfrm>
            <a:off x="3108481" y="5101204"/>
            <a:ext cx="629658" cy="468000"/>
          </a:xfrm>
          <a:prstGeom prst="rect">
            <a:avLst/>
          </a:prstGeom>
        </p:spPr>
      </p:pic>
      <p:pic>
        <p:nvPicPr>
          <p:cNvPr id="40" name="Picture 39" descr="A white liquid in a black background&#10;&#10;Description automatically generated">
            <a:extLst>
              <a:ext uri="{FF2B5EF4-FFF2-40B4-BE49-F238E27FC236}">
                <a16:creationId xmlns:a16="http://schemas.microsoft.com/office/drawing/2014/main" id="{D447FF3C-BE73-6E8B-3E7C-7716E2C4DE8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62" t="31028" r="31578" b="26260"/>
          <a:stretch/>
        </p:blipFill>
        <p:spPr>
          <a:xfrm>
            <a:off x="2205889" y="5101204"/>
            <a:ext cx="600455" cy="468000"/>
          </a:xfrm>
          <a:prstGeom prst="rect">
            <a:avLst/>
          </a:prstGeom>
        </p:spPr>
      </p:pic>
      <p:pic>
        <p:nvPicPr>
          <p:cNvPr id="42" name="Picture 41" descr="A white cloud of smoke&#10;&#10;Description automatically generated">
            <a:extLst>
              <a:ext uri="{FF2B5EF4-FFF2-40B4-BE49-F238E27FC236}">
                <a16:creationId xmlns:a16="http://schemas.microsoft.com/office/drawing/2014/main" id="{B816F236-9910-8C9C-92DB-DEB20656F092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67" t="32271" r="42251" b="34779"/>
          <a:stretch/>
        </p:blipFill>
        <p:spPr>
          <a:xfrm>
            <a:off x="1430775" y="5101204"/>
            <a:ext cx="578710" cy="468000"/>
          </a:xfrm>
          <a:prstGeom prst="rect">
            <a:avLst/>
          </a:prstGeom>
        </p:spPr>
      </p:pic>
      <p:pic>
        <p:nvPicPr>
          <p:cNvPr id="45" name="Picture 44" descr="A white cartoon character in the sky&#10;&#10;Description automatically generated">
            <a:extLst>
              <a:ext uri="{FF2B5EF4-FFF2-40B4-BE49-F238E27FC236}">
                <a16:creationId xmlns:a16="http://schemas.microsoft.com/office/drawing/2014/main" id="{AC115A9F-8CC9-DB6E-BD8E-BF38830DCD95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88" t="38693" r="38108" b="33357"/>
          <a:stretch/>
        </p:blipFill>
        <p:spPr>
          <a:xfrm>
            <a:off x="3788577" y="5101204"/>
            <a:ext cx="612582" cy="468000"/>
          </a:xfrm>
          <a:prstGeom prst="rect">
            <a:avLst/>
          </a:prstGeom>
        </p:spPr>
      </p:pic>
      <p:pic>
        <p:nvPicPr>
          <p:cNvPr id="47" name="Picture 46" descr="White clouds in the sky&#10;&#10;Description automatically generated">
            <a:extLst>
              <a:ext uri="{FF2B5EF4-FFF2-40B4-BE49-F238E27FC236}">
                <a16:creationId xmlns:a16="http://schemas.microsoft.com/office/drawing/2014/main" id="{AF4E5BFB-2E05-DCF0-2ED0-8D8D4EADC135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06" t="37510" r="38108" b="31878"/>
          <a:stretch/>
        </p:blipFill>
        <p:spPr>
          <a:xfrm>
            <a:off x="4585251" y="5101204"/>
            <a:ext cx="543473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0719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 descr="A picture containing text, plot, line, diagram&#10;&#10;Description automatically generated">
            <a:extLst>
              <a:ext uri="{FF2B5EF4-FFF2-40B4-BE49-F238E27FC236}">
                <a16:creationId xmlns:a16="http://schemas.microsoft.com/office/drawing/2014/main" id="{5BCECAD3-536C-3FCD-4F64-DA3C81408E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5564" y="621617"/>
            <a:ext cx="3028091" cy="172185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4B7A16B-5CEB-54A3-7688-2A0571EB2B11}"/>
              </a:ext>
            </a:extLst>
          </p:cNvPr>
          <p:cNvSpPr txBox="1"/>
          <p:nvPr/>
        </p:nvSpPr>
        <p:spPr>
          <a:xfrm>
            <a:off x="-53502" y="-10850"/>
            <a:ext cx="7024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Fig.S10</a:t>
            </a:r>
            <a:endParaRPr lang="en-NL" sz="1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A213168-0679-CE24-D535-267936AF14D3}"/>
              </a:ext>
            </a:extLst>
          </p:cNvPr>
          <p:cNvSpPr txBox="1"/>
          <p:nvPr/>
        </p:nvSpPr>
        <p:spPr>
          <a:xfrm>
            <a:off x="103413" y="371308"/>
            <a:ext cx="2616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/>
              <a:t>A</a:t>
            </a:r>
            <a:endParaRPr lang="en-NL" sz="1000" b="1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B44AA7B-F3BE-CC40-AE48-1D5A9F262C3C}"/>
              </a:ext>
            </a:extLst>
          </p:cNvPr>
          <p:cNvSpPr txBox="1"/>
          <p:nvPr/>
        </p:nvSpPr>
        <p:spPr>
          <a:xfrm>
            <a:off x="3192077" y="371308"/>
            <a:ext cx="256802" cy="246221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1000" b="1">
                <a:cs typeface="Calibri"/>
              </a:rPr>
              <a:t>B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F7ACEE1-528B-1A93-F992-4F23C4BC74F2}"/>
              </a:ext>
            </a:extLst>
          </p:cNvPr>
          <p:cNvSpPr txBox="1"/>
          <p:nvPr/>
        </p:nvSpPr>
        <p:spPr>
          <a:xfrm>
            <a:off x="82682" y="2507663"/>
            <a:ext cx="2616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/>
              <a:t>C</a:t>
            </a:r>
            <a:endParaRPr lang="en-NL" sz="1000" b="1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FB78BBF-DF56-1212-5A5F-4D70EFE3C93A}"/>
              </a:ext>
            </a:extLst>
          </p:cNvPr>
          <p:cNvSpPr txBox="1"/>
          <p:nvPr/>
        </p:nvSpPr>
        <p:spPr>
          <a:xfrm>
            <a:off x="3171346" y="2507663"/>
            <a:ext cx="264816" cy="246221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1000" b="1">
                <a:cs typeface="Calibri"/>
              </a:rPr>
              <a:t>D</a:t>
            </a:r>
          </a:p>
        </p:txBody>
      </p:sp>
      <p:pic>
        <p:nvPicPr>
          <p:cNvPr id="9" name="Picture 8" descr="A graph with different colored lines&#10;&#10;Description automatically generated">
            <a:extLst>
              <a:ext uri="{FF2B5EF4-FFF2-40B4-BE49-F238E27FC236}">
                <a16:creationId xmlns:a16="http://schemas.microsoft.com/office/drawing/2014/main" id="{F27B8C53-59A6-7C7F-A969-54E2FF94AF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932" y="622672"/>
            <a:ext cx="3026234" cy="1720800"/>
          </a:xfrm>
          <a:prstGeom prst="rect">
            <a:avLst/>
          </a:prstGeom>
        </p:spPr>
      </p:pic>
      <p:pic>
        <p:nvPicPr>
          <p:cNvPr id="11" name="Picture 10" descr="A close-up of a dna model&#10;&#10;Description automatically generated">
            <a:extLst>
              <a:ext uri="{FF2B5EF4-FFF2-40B4-BE49-F238E27FC236}">
                <a16:creationId xmlns:a16="http://schemas.microsoft.com/office/drawing/2014/main" id="{34004E20-813F-2D56-C7E0-818932E570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329" y="2343472"/>
            <a:ext cx="2913199" cy="2340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495D8B09-57FB-6409-461A-51B31C47AFD0}"/>
              </a:ext>
            </a:extLst>
          </p:cNvPr>
          <p:cNvGrpSpPr/>
          <p:nvPr/>
        </p:nvGrpSpPr>
        <p:grpSpPr>
          <a:xfrm>
            <a:off x="3665564" y="2318502"/>
            <a:ext cx="3151403" cy="2364970"/>
            <a:chOff x="3665564" y="2318502"/>
            <a:chExt cx="3151403" cy="2364970"/>
          </a:xfrm>
        </p:grpSpPr>
        <p:pic>
          <p:nvPicPr>
            <p:cNvPr id="6" name="Picture 5" descr="A picture containing art, screenshot&#10;&#10;Description automatically generated">
              <a:extLst>
                <a:ext uri="{FF2B5EF4-FFF2-40B4-BE49-F238E27FC236}">
                  <a16:creationId xmlns:a16="http://schemas.microsoft.com/office/drawing/2014/main" id="{E252C82C-A289-49EF-18B6-9C2CAC1337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b="14291"/>
            <a:stretch/>
          </p:blipFill>
          <p:spPr>
            <a:xfrm>
              <a:off x="3665564" y="2318502"/>
              <a:ext cx="3151403" cy="1950990"/>
            </a:xfrm>
            <a:prstGeom prst="rect">
              <a:avLst/>
            </a:prstGeom>
          </p:spPr>
        </p:pic>
        <p:pic>
          <p:nvPicPr>
            <p:cNvPr id="12" name="Picture 11" descr="A close-up of a dna model&#10;&#10;Description automatically generated">
              <a:extLst>
                <a:ext uri="{FF2B5EF4-FFF2-40B4-BE49-F238E27FC236}">
                  <a16:creationId xmlns:a16="http://schemas.microsoft.com/office/drawing/2014/main" id="{2677DFCB-BBD2-E268-4C0C-3BA56721D2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4904"/>
            <a:stretch/>
          </p:blipFill>
          <p:spPr>
            <a:xfrm>
              <a:off x="3854737" y="4330223"/>
              <a:ext cx="2913199" cy="3532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184165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15B746C-8A5F-7CFB-410D-8E1ECDDF00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24" y="2519964"/>
            <a:ext cx="2113920" cy="1379981"/>
          </a:xfrm>
          <a:prstGeom prst="rect">
            <a:avLst/>
          </a:prstGeom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F5E2828D-59E2-DBAF-E074-D5A99375D2D3}"/>
              </a:ext>
            </a:extLst>
          </p:cNvPr>
          <p:cNvGrpSpPr/>
          <p:nvPr/>
        </p:nvGrpSpPr>
        <p:grpSpPr>
          <a:xfrm>
            <a:off x="0" y="690321"/>
            <a:ext cx="2474758" cy="1773609"/>
            <a:chOff x="33106" y="3477593"/>
            <a:chExt cx="2474758" cy="1773609"/>
          </a:xfrm>
        </p:grpSpPr>
        <p:pic>
          <p:nvPicPr>
            <p:cNvPr id="12" name="Picture 13" descr="A structure of a protein&#10;&#10;Description automatically generated">
              <a:extLst>
                <a:ext uri="{FF2B5EF4-FFF2-40B4-BE49-F238E27FC236}">
                  <a16:creationId xmlns:a16="http://schemas.microsoft.com/office/drawing/2014/main" id="{FFAD3213-0169-F9FC-10D7-506C3EF35E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2891" t="8293" r="10104" b="21951"/>
            <a:stretch/>
          </p:blipFill>
          <p:spPr>
            <a:xfrm>
              <a:off x="113232" y="3477593"/>
              <a:ext cx="2113920" cy="1521866"/>
            </a:xfrm>
            <a:prstGeom prst="rect">
              <a:avLst/>
            </a:prstGeom>
          </p:spPr>
        </p:pic>
        <p:pic>
          <p:nvPicPr>
            <p:cNvPr id="27" name="Picture 13" descr="A structure of a protein&#10;&#10;Description automatically generated">
              <a:extLst>
                <a:ext uri="{FF2B5EF4-FFF2-40B4-BE49-F238E27FC236}">
                  <a16:creationId xmlns:a16="http://schemas.microsoft.com/office/drawing/2014/main" id="{6077C11E-685A-2534-17CB-FF297643BD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1354" t="76856" r="20584" b="5882"/>
            <a:stretch/>
          </p:blipFill>
          <p:spPr>
            <a:xfrm>
              <a:off x="493785" y="4885265"/>
              <a:ext cx="1436899" cy="365937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E19FF54D-B5C1-2B72-AB4C-2F0D7ECE722B}"/>
                </a:ext>
              </a:extLst>
            </p:cNvPr>
            <p:cNvSpPr txBox="1"/>
            <p:nvPr/>
          </p:nvSpPr>
          <p:spPr>
            <a:xfrm>
              <a:off x="33106" y="4078492"/>
              <a:ext cx="461986" cy="246221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r>
                <a:rPr lang="nl-NL" sz="1000" b="1"/>
                <a:t>42H3</a:t>
              </a:r>
              <a:endParaRPr lang="en-US"/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6CC78B44-3242-AC2B-D5CF-9D159F03782C}"/>
                </a:ext>
              </a:extLst>
            </p:cNvPr>
            <p:cNvSpPr txBox="1"/>
            <p:nvPr/>
          </p:nvSpPr>
          <p:spPr>
            <a:xfrm>
              <a:off x="1988170" y="4759481"/>
              <a:ext cx="519694" cy="246221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r>
                <a:rPr lang="nl-NL" sz="1000" b="1"/>
                <a:t>67B12</a:t>
              </a:r>
              <a:endParaRPr lang="en-US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343CF599-5598-8B98-18C9-847FE562B926}"/>
                </a:ext>
              </a:extLst>
            </p:cNvPr>
            <p:cNvSpPr txBox="1"/>
            <p:nvPr/>
          </p:nvSpPr>
          <p:spPr>
            <a:xfrm>
              <a:off x="1408420" y="3479096"/>
              <a:ext cx="383438" cy="246221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r>
                <a:rPr lang="nl-NL" sz="1000" b="1" dirty="0"/>
                <a:t>S1B</a:t>
              </a:r>
              <a:endParaRPr lang="en-US" dirty="0"/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20E75B38-49F3-A5F8-EE07-6782B8302CB2}"/>
              </a:ext>
            </a:extLst>
          </p:cNvPr>
          <p:cNvGrpSpPr/>
          <p:nvPr/>
        </p:nvGrpSpPr>
        <p:grpSpPr>
          <a:xfrm>
            <a:off x="2495248" y="615545"/>
            <a:ext cx="1819720" cy="1910575"/>
            <a:chOff x="2528354" y="3402817"/>
            <a:chExt cx="1819720" cy="1910575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40B72820-ED6D-1AB0-78C1-6D62EDD3BD89}"/>
                </a:ext>
              </a:extLst>
            </p:cNvPr>
            <p:cNvGrpSpPr/>
            <p:nvPr/>
          </p:nvGrpSpPr>
          <p:grpSpPr>
            <a:xfrm>
              <a:off x="2528354" y="3402817"/>
              <a:ext cx="1819720" cy="1910575"/>
              <a:chOff x="1320393" y="3744649"/>
              <a:chExt cx="1819720" cy="1910575"/>
            </a:xfrm>
          </p:grpSpPr>
          <p:pic>
            <p:nvPicPr>
              <p:cNvPr id="2" name="Picture 3" descr="A close-up of a model of a protein&#10;&#10;Description automatically generated">
                <a:extLst>
                  <a:ext uri="{FF2B5EF4-FFF2-40B4-BE49-F238E27FC236}">
                    <a16:creationId xmlns:a16="http://schemas.microsoft.com/office/drawing/2014/main" id="{C0EA2863-A011-958F-2AE8-1EF19E24EDB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38132" t="10732" r="28706" b="18049"/>
              <a:stretch/>
            </p:blipFill>
            <p:spPr>
              <a:xfrm>
                <a:off x="1320393" y="3744649"/>
                <a:ext cx="910341" cy="1553791"/>
              </a:xfrm>
              <a:prstGeom prst="rect">
                <a:avLst/>
              </a:prstGeom>
            </p:spPr>
          </p:pic>
          <p:pic>
            <p:nvPicPr>
              <p:cNvPr id="4" name="Picture 4" descr="A close-up of a structure&#10;&#10;Description automatically generated">
                <a:extLst>
                  <a:ext uri="{FF2B5EF4-FFF2-40B4-BE49-F238E27FC236}">
                    <a16:creationId xmlns:a16="http://schemas.microsoft.com/office/drawing/2014/main" id="{F12FF3A0-B5FB-4923-FE7B-F4EF2A563EA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30615" t="12195" r="36385" b="17561"/>
              <a:stretch/>
            </p:blipFill>
            <p:spPr>
              <a:xfrm>
                <a:off x="2234225" y="3755332"/>
                <a:ext cx="905888" cy="1532509"/>
              </a:xfrm>
              <a:prstGeom prst="rect">
                <a:avLst/>
              </a:prstGeom>
            </p:spPr>
          </p:pic>
          <p:pic>
            <p:nvPicPr>
              <p:cNvPr id="5" name="Picture 3" descr="A close-up of a model of a protein&#10;&#10;Description automatically generated">
                <a:extLst>
                  <a:ext uri="{FF2B5EF4-FFF2-40B4-BE49-F238E27FC236}">
                    <a16:creationId xmlns:a16="http://schemas.microsoft.com/office/drawing/2014/main" id="{9AB186B6-176B-CA7D-617C-51B85A16F89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30350" t="82927" r="26651" b="488"/>
              <a:stretch/>
            </p:blipFill>
            <p:spPr>
              <a:xfrm>
                <a:off x="1500146" y="5165287"/>
                <a:ext cx="1447440" cy="489937"/>
              </a:xfrm>
              <a:prstGeom prst="rect">
                <a:avLst/>
              </a:prstGeom>
            </p:spPr>
          </p:pic>
        </p:grpSp>
        <p:pic>
          <p:nvPicPr>
            <p:cNvPr id="28" name="Picture 37" descr="A black background with a black square&#10;&#10;Description automatically generated">
              <a:extLst>
                <a:ext uri="{FF2B5EF4-FFF2-40B4-BE49-F238E27FC236}">
                  <a16:creationId xmlns:a16="http://schemas.microsoft.com/office/drawing/2014/main" id="{4B092FE8-06E7-4DF5-BCF8-B9EE65E4DCE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275848" y="4324897"/>
              <a:ext cx="320304" cy="176419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CC3BAA28-DB44-BA07-87D0-6B15A81EC9F2}"/>
                </a:ext>
              </a:extLst>
            </p:cNvPr>
            <p:cNvSpPr txBox="1"/>
            <p:nvPr/>
          </p:nvSpPr>
          <p:spPr>
            <a:xfrm>
              <a:off x="3226814" y="4575515"/>
              <a:ext cx="383438" cy="246221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r>
                <a:rPr lang="nl-NL" sz="1000" b="1" dirty="0"/>
                <a:t>S1B</a:t>
              </a:r>
              <a:endParaRPr lang="en-US" dirty="0"/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A70D28EF-A380-D22B-BA7F-FE8A3E6678DF}"/>
                </a:ext>
              </a:extLst>
            </p:cNvPr>
            <p:cNvSpPr txBox="1"/>
            <p:nvPr/>
          </p:nvSpPr>
          <p:spPr>
            <a:xfrm>
              <a:off x="3171241" y="3404095"/>
              <a:ext cx="519694" cy="246221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r>
                <a:rPr lang="nl-NL" sz="1000" b="1"/>
                <a:t>67B12</a:t>
              </a:r>
              <a:endParaRPr lang="en-US"/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04008753-B484-2924-3889-4AEDF9519548}"/>
              </a:ext>
            </a:extLst>
          </p:cNvPr>
          <p:cNvGrpSpPr/>
          <p:nvPr/>
        </p:nvGrpSpPr>
        <p:grpSpPr>
          <a:xfrm>
            <a:off x="4270191" y="861907"/>
            <a:ext cx="2584948" cy="1589331"/>
            <a:chOff x="4303297" y="3649179"/>
            <a:chExt cx="2584948" cy="1589331"/>
          </a:xfrm>
        </p:grpSpPr>
        <p:pic>
          <p:nvPicPr>
            <p:cNvPr id="14" name="Picture 15" descr="A close-up of a model of a protein&#10;&#10;Description automatically generated">
              <a:extLst>
                <a:ext uri="{FF2B5EF4-FFF2-40B4-BE49-F238E27FC236}">
                  <a16:creationId xmlns:a16="http://schemas.microsoft.com/office/drawing/2014/main" id="{7C850CCF-89CF-857D-16B7-16D8C0BE71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15049" t="22357" r="26096" b="21084"/>
            <a:stretch/>
          </p:blipFill>
          <p:spPr>
            <a:xfrm>
              <a:off x="4303297" y="3905849"/>
              <a:ext cx="1199246" cy="917109"/>
            </a:xfrm>
            <a:prstGeom prst="rect">
              <a:avLst/>
            </a:prstGeom>
          </p:spPr>
        </p:pic>
        <p:pic>
          <p:nvPicPr>
            <p:cNvPr id="16" name="Picture 16" descr="A close-up of a structure&#10;&#10;Description automatically generated">
              <a:extLst>
                <a:ext uri="{FF2B5EF4-FFF2-40B4-BE49-F238E27FC236}">
                  <a16:creationId xmlns:a16="http://schemas.microsoft.com/office/drawing/2014/main" id="{D29CB91C-B10B-9E3E-777A-531462D7B6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27843" t="24260" r="16129" b="20251"/>
            <a:stretch/>
          </p:blipFill>
          <p:spPr>
            <a:xfrm>
              <a:off x="5690318" y="3904712"/>
              <a:ext cx="1197927" cy="918092"/>
            </a:xfrm>
            <a:prstGeom prst="rect">
              <a:avLst/>
            </a:prstGeom>
          </p:spPr>
        </p:pic>
        <p:pic>
          <p:nvPicPr>
            <p:cNvPr id="17" name="Picture 15" descr="A close-up of a model of a protein&#10;&#10;Description automatically generated">
              <a:extLst>
                <a:ext uri="{FF2B5EF4-FFF2-40B4-BE49-F238E27FC236}">
                  <a16:creationId xmlns:a16="http://schemas.microsoft.com/office/drawing/2014/main" id="{88DB18D7-3E78-2F6B-C409-71DA535626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30350" t="80488" r="25292" b="488"/>
            <a:stretch/>
          </p:blipFill>
          <p:spPr>
            <a:xfrm>
              <a:off x="4886188" y="4748734"/>
              <a:ext cx="1442034" cy="489776"/>
            </a:xfrm>
            <a:prstGeom prst="rect">
              <a:avLst/>
            </a:prstGeom>
          </p:spPr>
        </p:pic>
        <p:pic>
          <p:nvPicPr>
            <p:cNvPr id="38" name="Picture 37" descr="A black background with a black square&#10;&#10;Description automatically generated">
              <a:extLst>
                <a:ext uri="{FF2B5EF4-FFF2-40B4-BE49-F238E27FC236}">
                  <a16:creationId xmlns:a16="http://schemas.microsoft.com/office/drawing/2014/main" id="{EF18AFEC-0831-1B23-2F65-A8A7D825545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411309" y="4271385"/>
              <a:ext cx="320305" cy="176419"/>
            </a:xfrm>
            <a:prstGeom prst="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11178A5D-3C17-C8C7-2A48-C6E6052723C8}"/>
                </a:ext>
              </a:extLst>
            </p:cNvPr>
            <p:cNvSpPr txBox="1"/>
            <p:nvPr/>
          </p:nvSpPr>
          <p:spPr>
            <a:xfrm>
              <a:off x="4505417" y="4745686"/>
              <a:ext cx="461986" cy="246221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r>
                <a:rPr lang="nl-NL" sz="1000" b="1"/>
                <a:t>42H3</a:t>
              </a:r>
              <a:endParaRPr lang="en-US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7654A9CB-C249-2C3A-64BC-FB1E98F7BAD2}"/>
                </a:ext>
              </a:extLst>
            </p:cNvPr>
            <p:cNvSpPr txBox="1"/>
            <p:nvPr/>
          </p:nvSpPr>
          <p:spPr>
            <a:xfrm>
              <a:off x="5791498" y="3649179"/>
              <a:ext cx="383438" cy="246221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r>
                <a:rPr lang="nl-NL" sz="1000" b="1" dirty="0"/>
                <a:t>S1B</a:t>
              </a:r>
              <a:endParaRPr lang="en-US" dirty="0"/>
            </a:p>
          </p:txBody>
        </p:sp>
      </p:grpSp>
      <p:sp>
        <p:nvSpPr>
          <p:cNvPr id="63" name="TextBox 62">
            <a:extLst>
              <a:ext uri="{FF2B5EF4-FFF2-40B4-BE49-F238E27FC236}">
                <a16:creationId xmlns:a16="http://schemas.microsoft.com/office/drawing/2014/main" id="{609A1D21-531D-8DA3-6686-694CC8487D12}"/>
              </a:ext>
            </a:extLst>
          </p:cNvPr>
          <p:cNvSpPr txBox="1"/>
          <p:nvPr/>
        </p:nvSpPr>
        <p:spPr>
          <a:xfrm>
            <a:off x="100188" y="560967"/>
            <a:ext cx="2616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/>
              <a:t>A</a:t>
            </a:r>
            <a:endParaRPr lang="en-NL" sz="1000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475DC36-AD87-066C-0055-571B458EA131}"/>
              </a:ext>
            </a:extLst>
          </p:cNvPr>
          <p:cNvSpPr txBox="1"/>
          <p:nvPr/>
        </p:nvSpPr>
        <p:spPr>
          <a:xfrm>
            <a:off x="100188" y="2426449"/>
            <a:ext cx="256802" cy="246221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1000" b="1">
                <a:cs typeface="Calibri"/>
              </a:rPr>
              <a:t>B</a:t>
            </a: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AA472D16-7E96-3F32-ECBD-286905814513}"/>
              </a:ext>
            </a:extLst>
          </p:cNvPr>
          <p:cNvSpPr txBox="1"/>
          <p:nvPr/>
        </p:nvSpPr>
        <p:spPr>
          <a:xfrm>
            <a:off x="-53502" y="-10850"/>
            <a:ext cx="7024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Fig.S11</a:t>
            </a:r>
            <a:endParaRPr lang="en-NL" sz="1400" dirty="0"/>
          </a:p>
        </p:txBody>
      </p:sp>
    </p:spTree>
    <p:extLst>
      <p:ext uri="{BB962C8B-B14F-4D97-AF65-F5344CB8AC3E}">
        <p14:creationId xmlns:p14="http://schemas.microsoft.com/office/powerpoint/2010/main" val="29253374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close-up of a structure&#10;&#10;Description automatically generated">
            <a:extLst>
              <a:ext uri="{FF2B5EF4-FFF2-40B4-BE49-F238E27FC236}">
                <a16:creationId xmlns:a16="http://schemas.microsoft.com/office/drawing/2014/main" id="{F712C605-46AA-FA98-41F3-7C8F8CA3DE5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65" r="31504"/>
          <a:stretch/>
        </p:blipFill>
        <p:spPr>
          <a:xfrm>
            <a:off x="3952267" y="839234"/>
            <a:ext cx="2635624" cy="3830193"/>
          </a:xfrm>
          <a:prstGeom prst="rect">
            <a:avLst/>
          </a:prstGeom>
        </p:spPr>
      </p:pic>
      <p:pic>
        <p:nvPicPr>
          <p:cNvPr id="21" name="Picture 20" descr="A white and blue spiral structure&#10;&#10;Description automatically generated with medium confidence">
            <a:extLst>
              <a:ext uri="{FF2B5EF4-FFF2-40B4-BE49-F238E27FC236}">
                <a16:creationId xmlns:a16="http://schemas.microsoft.com/office/drawing/2014/main" id="{362F7241-343E-1407-2E3B-369F541B572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63" r="32906"/>
          <a:stretch/>
        </p:blipFill>
        <p:spPr>
          <a:xfrm>
            <a:off x="359709" y="849421"/>
            <a:ext cx="2635624" cy="3830193"/>
          </a:xfrm>
          <a:prstGeom prst="rect">
            <a:avLst/>
          </a:prstGeom>
        </p:spPr>
      </p:pic>
      <p:grpSp>
        <p:nvGrpSpPr>
          <p:cNvPr id="60" name="Group 59">
            <a:extLst>
              <a:ext uri="{FF2B5EF4-FFF2-40B4-BE49-F238E27FC236}">
                <a16:creationId xmlns:a16="http://schemas.microsoft.com/office/drawing/2014/main" id="{197BAED6-038E-820E-BAEA-81014B85E324}"/>
              </a:ext>
            </a:extLst>
          </p:cNvPr>
          <p:cNvGrpSpPr/>
          <p:nvPr/>
        </p:nvGrpSpPr>
        <p:grpSpPr>
          <a:xfrm>
            <a:off x="3708185" y="323168"/>
            <a:ext cx="3032156" cy="538886"/>
            <a:chOff x="358588" y="327877"/>
            <a:chExt cx="3032156" cy="538886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7C68FB93-6135-1429-8CBC-0C07D14C7A08}"/>
                </a:ext>
              </a:extLst>
            </p:cNvPr>
            <p:cNvGrpSpPr/>
            <p:nvPr/>
          </p:nvGrpSpPr>
          <p:grpSpPr>
            <a:xfrm>
              <a:off x="358588" y="648355"/>
              <a:ext cx="3032156" cy="218408"/>
              <a:chOff x="358588" y="648355"/>
              <a:chExt cx="3032156" cy="218408"/>
            </a:xfrm>
          </p:grpSpPr>
          <p:grpSp>
            <p:nvGrpSpPr>
              <p:cNvPr id="64" name="Group 63">
                <a:extLst>
                  <a:ext uri="{FF2B5EF4-FFF2-40B4-BE49-F238E27FC236}">
                    <a16:creationId xmlns:a16="http://schemas.microsoft.com/office/drawing/2014/main" id="{C04AFC0F-917E-59F8-9F4A-1A9C17C67633}"/>
                  </a:ext>
                </a:extLst>
              </p:cNvPr>
              <p:cNvGrpSpPr/>
              <p:nvPr/>
            </p:nvGrpSpPr>
            <p:grpSpPr>
              <a:xfrm>
                <a:off x="358588" y="663943"/>
                <a:ext cx="2784662" cy="190196"/>
                <a:chOff x="358588" y="666883"/>
                <a:chExt cx="2125279" cy="190196"/>
              </a:xfrm>
            </p:grpSpPr>
            <p:sp>
              <p:nvSpPr>
                <p:cNvPr id="73" name="Rectangle 72">
                  <a:extLst>
                    <a:ext uri="{FF2B5EF4-FFF2-40B4-BE49-F238E27FC236}">
                      <a16:creationId xmlns:a16="http://schemas.microsoft.com/office/drawing/2014/main" id="{00AEEFD3-2CA3-06FB-3732-BDE199B81CA3}"/>
                    </a:ext>
                  </a:extLst>
                </p:cNvPr>
                <p:cNvSpPr/>
                <p:nvPr/>
              </p:nvSpPr>
              <p:spPr>
                <a:xfrm>
                  <a:off x="358589" y="666892"/>
                  <a:ext cx="2125278" cy="190187"/>
                </a:xfrm>
                <a:prstGeom prst="rect">
                  <a:avLst/>
                </a:prstGeom>
                <a:solidFill>
                  <a:srgbClr val="DDDDDD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74" name="Rectangle 73">
                  <a:extLst>
                    <a:ext uri="{FF2B5EF4-FFF2-40B4-BE49-F238E27FC236}">
                      <a16:creationId xmlns:a16="http://schemas.microsoft.com/office/drawing/2014/main" id="{8B828BCA-C1C8-F918-B72D-D327BBF722FA}"/>
                    </a:ext>
                  </a:extLst>
                </p:cNvPr>
                <p:cNvSpPr/>
                <p:nvPr/>
              </p:nvSpPr>
              <p:spPr>
                <a:xfrm>
                  <a:off x="358588" y="666892"/>
                  <a:ext cx="491054" cy="190187"/>
                </a:xfrm>
                <a:prstGeom prst="rect">
                  <a:avLst/>
                </a:prstGeom>
                <a:solidFill>
                  <a:srgbClr val="DDDDDD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200" b="1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75" name="Rectangle 74">
                  <a:extLst>
                    <a:ext uri="{FF2B5EF4-FFF2-40B4-BE49-F238E27FC236}">
                      <a16:creationId xmlns:a16="http://schemas.microsoft.com/office/drawing/2014/main" id="{77A8A233-F861-7A45-3E9E-C890613D112A}"/>
                    </a:ext>
                  </a:extLst>
                </p:cNvPr>
                <p:cNvSpPr/>
                <p:nvPr/>
              </p:nvSpPr>
              <p:spPr>
                <a:xfrm>
                  <a:off x="850590" y="666883"/>
                  <a:ext cx="45719" cy="190187"/>
                </a:xfrm>
                <a:prstGeom prst="rect">
                  <a:avLst/>
                </a:prstGeom>
                <a:solidFill>
                  <a:srgbClr val="DDDDDD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76" name="Rectangle 75">
                  <a:extLst>
                    <a:ext uri="{FF2B5EF4-FFF2-40B4-BE49-F238E27FC236}">
                      <a16:creationId xmlns:a16="http://schemas.microsoft.com/office/drawing/2014/main" id="{F2CD1D97-7445-9077-108A-6FC99A8509EA}"/>
                    </a:ext>
                  </a:extLst>
                </p:cNvPr>
                <p:cNvSpPr/>
                <p:nvPr/>
              </p:nvSpPr>
              <p:spPr>
                <a:xfrm>
                  <a:off x="896309" y="666883"/>
                  <a:ext cx="45719" cy="190187"/>
                </a:xfrm>
                <a:prstGeom prst="rect">
                  <a:avLst/>
                </a:prstGeom>
                <a:solidFill>
                  <a:srgbClr val="DDDDDD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77" name="Rectangle 76">
                  <a:extLst>
                    <a:ext uri="{FF2B5EF4-FFF2-40B4-BE49-F238E27FC236}">
                      <a16:creationId xmlns:a16="http://schemas.microsoft.com/office/drawing/2014/main" id="{1B4AF4FB-A731-6BAC-BFEB-7AD04222DCC1}"/>
                    </a:ext>
                  </a:extLst>
                </p:cNvPr>
                <p:cNvSpPr/>
                <p:nvPr/>
              </p:nvSpPr>
              <p:spPr>
                <a:xfrm>
                  <a:off x="942976" y="666883"/>
                  <a:ext cx="367474" cy="190187"/>
                </a:xfrm>
                <a:prstGeom prst="rect">
                  <a:avLst/>
                </a:prstGeom>
                <a:solidFill>
                  <a:srgbClr val="3300FB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200" dirty="0"/>
                </a:p>
              </p:txBody>
            </p:sp>
            <p:sp>
              <p:nvSpPr>
                <p:cNvPr id="78" name="Rectangle 77">
                  <a:extLst>
                    <a:ext uri="{FF2B5EF4-FFF2-40B4-BE49-F238E27FC236}">
                      <a16:creationId xmlns:a16="http://schemas.microsoft.com/office/drawing/2014/main" id="{C74E9EFB-AFB6-44EC-F1BA-7B5968767A0D}"/>
                    </a:ext>
                  </a:extLst>
                </p:cNvPr>
                <p:cNvSpPr/>
                <p:nvPr/>
              </p:nvSpPr>
              <p:spPr>
                <a:xfrm>
                  <a:off x="1311398" y="666883"/>
                  <a:ext cx="239439" cy="190187"/>
                </a:xfrm>
                <a:prstGeom prst="rect">
                  <a:avLst/>
                </a:prstGeom>
                <a:solidFill>
                  <a:srgbClr val="316DD6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200" dirty="0"/>
                </a:p>
              </p:txBody>
            </p:sp>
            <p:sp>
              <p:nvSpPr>
                <p:cNvPr id="79" name="Rectangle 78">
                  <a:extLst>
                    <a:ext uri="{FF2B5EF4-FFF2-40B4-BE49-F238E27FC236}">
                      <a16:creationId xmlns:a16="http://schemas.microsoft.com/office/drawing/2014/main" id="{759BCA3A-D508-78FD-4DEF-D33BB29DC415}"/>
                    </a:ext>
                  </a:extLst>
                </p:cNvPr>
                <p:cNvSpPr/>
                <p:nvPr/>
              </p:nvSpPr>
              <p:spPr>
                <a:xfrm>
                  <a:off x="1550838" y="666883"/>
                  <a:ext cx="278499" cy="190187"/>
                </a:xfrm>
                <a:prstGeom prst="rect">
                  <a:avLst/>
                </a:prstGeom>
                <a:solidFill>
                  <a:srgbClr val="A070DC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80" name="Rectangle 79">
                  <a:extLst>
                    <a:ext uri="{FF2B5EF4-FFF2-40B4-BE49-F238E27FC236}">
                      <a16:creationId xmlns:a16="http://schemas.microsoft.com/office/drawing/2014/main" id="{7C0393E7-9D76-27B1-CC75-269C5B4F8A99}"/>
                    </a:ext>
                  </a:extLst>
                </p:cNvPr>
                <p:cNvSpPr/>
                <p:nvPr/>
              </p:nvSpPr>
              <p:spPr>
                <a:xfrm>
                  <a:off x="1829337" y="666888"/>
                  <a:ext cx="167023" cy="190187"/>
                </a:xfrm>
                <a:prstGeom prst="rect">
                  <a:avLst/>
                </a:prstGeom>
                <a:solidFill>
                  <a:srgbClr val="DDDDDD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83" name="Rectangle 82">
                  <a:extLst>
                    <a:ext uri="{FF2B5EF4-FFF2-40B4-BE49-F238E27FC236}">
                      <a16:creationId xmlns:a16="http://schemas.microsoft.com/office/drawing/2014/main" id="{E54F1DFE-06AB-91EF-5A85-71DC4A34AA07}"/>
                    </a:ext>
                  </a:extLst>
                </p:cNvPr>
                <p:cNvSpPr/>
                <p:nvPr/>
              </p:nvSpPr>
              <p:spPr>
                <a:xfrm>
                  <a:off x="2203039" y="666883"/>
                  <a:ext cx="278342" cy="190187"/>
                </a:xfrm>
                <a:prstGeom prst="rect">
                  <a:avLst/>
                </a:prstGeom>
                <a:solidFill>
                  <a:srgbClr val="FBB8FF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</p:grpSp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AA1824E3-ECF5-1856-46FF-CA8BD380D5ED}"/>
                  </a:ext>
                </a:extLst>
              </p:cNvPr>
              <p:cNvSpPr txBox="1"/>
              <p:nvPr/>
            </p:nvSpPr>
            <p:spPr>
              <a:xfrm>
                <a:off x="506897" y="651319"/>
                <a:ext cx="367408" cy="215444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 rtlCol="0" anchor="t">
                <a:spAutoFit/>
              </a:bodyPr>
              <a:lstStyle/>
              <a:p>
                <a:r>
                  <a:rPr lang="en-GB" sz="800" b="1" dirty="0"/>
                  <a:t>NTD</a:t>
                </a:r>
                <a:endParaRPr lang="en-US"/>
              </a:p>
            </p:txBody>
          </p:sp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8145420F-6189-7471-6AEA-B515D0603B43}"/>
                  </a:ext>
                </a:extLst>
              </p:cNvPr>
              <p:cNvSpPr txBox="1"/>
              <p:nvPr/>
            </p:nvSpPr>
            <p:spPr>
              <a:xfrm>
                <a:off x="1192372" y="651319"/>
                <a:ext cx="341761" cy="215444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 rtlCol="0" anchor="t">
                <a:spAutoFit/>
              </a:bodyPr>
              <a:lstStyle/>
              <a:p>
                <a:r>
                  <a:rPr lang="en-GB" sz="800" b="1" dirty="0"/>
                  <a:t>S1B</a:t>
                </a:r>
              </a:p>
            </p:txBody>
          </p:sp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38484AD2-FDFA-22C2-52C3-DDEBE76E6016}"/>
                  </a:ext>
                </a:extLst>
              </p:cNvPr>
              <p:cNvSpPr txBox="1"/>
              <p:nvPr/>
            </p:nvSpPr>
            <p:spPr>
              <a:xfrm>
                <a:off x="1595251" y="648355"/>
                <a:ext cx="338554" cy="215444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 rtlCol="0" anchor="t">
                <a:spAutoFit/>
              </a:bodyPr>
              <a:lstStyle/>
              <a:p>
                <a:r>
                  <a:rPr lang="en-GB" sz="800" b="1" dirty="0"/>
                  <a:t>S1C</a:t>
                </a:r>
              </a:p>
            </p:txBody>
          </p:sp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D26EB7A5-9898-0092-2E2D-CD0A0F5A86CF}"/>
                  </a:ext>
                </a:extLst>
              </p:cNvPr>
              <p:cNvSpPr txBox="1"/>
              <p:nvPr/>
            </p:nvSpPr>
            <p:spPr>
              <a:xfrm>
                <a:off x="1934130" y="648355"/>
                <a:ext cx="348173" cy="215444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 rtlCol="0" anchor="t">
                <a:spAutoFit/>
              </a:bodyPr>
              <a:lstStyle/>
              <a:p>
                <a:r>
                  <a:rPr lang="en-GB" sz="800" b="1" dirty="0"/>
                  <a:t>S1D</a:t>
                </a:r>
              </a:p>
            </p:txBody>
          </p:sp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AF00E4C9-6F0C-AD9F-7C18-BB97190CA734}"/>
                  </a:ext>
                </a:extLst>
              </p:cNvPr>
              <p:cNvSpPr txBox="1"/>
              <p:nvPr/>
            </p:nvSpPr>
            <p:spPr>
              <a:xfrm>
                <a:off x="2758710" y="648355"/>
                <a:ext cx="397866" cy="215444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 rtlCol="0" anchor="t">
                <a:spAutoFit/>
              </a:bodyPr>
              <a:lstStyle/>
              <a:p>
                <a:r>
                  <a:rPr lang="en-GB" sz="800" b="1" dirty="0"/>
                  <a:t>FPPR</a:t>
                </a:r>
              </a:p>
            </p:txBody>
          </p:sp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FF44BF40-A1AA-A2E5-5068-4612EA1623B8}"/>
                  </a:ext>
                </a:extLst>
              </p:cNvPr>
              <p:cNvSpPr/>
              <p:nvPr/>
            </p:nvSpPr>
            <p:spPr>
              <a:xfrm>
                <a:off x="3139993" y="663948"/>
                <a:ext cx="250751" cy="190187"/>
              </a:xfrm>
              <a:prstGeom prst="rect">
                <a:avLst/>
              </a:prstGeom>
              <a:solidFill>
                <a:srgbClr val="DDDDDD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E86794CC-6906-EB12-4A95-AC068A81686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505958" y="491365"/>
              <a:ext cx="1518" cy="367332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7B0B0665-6DDE-583D-1ADF-EAA7774E2894}"/>
                </a:ext>
              </a:extLst>
            </p:cNvPr>
            <p:cNvSpPr txBox="1"/>
            <p:nvPr/>
          </p:nvSpPr>
          <p:spPr>
            <a:xfrm>
              <a:off x="2291797" y="327877"/>
              <a:ext cx="428323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800" b="1" dirty="0"/>
                <a:t>S1/S2</a:t>
              </a:r>
            </a:p>
          </p:txBody>
        </p:sp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9799CD33-DE2F-A6DB-9151-598A641C7611}"/>
              </a:ext>
            </a:extLst>
          </p:cNvPr>
          <p:cNvGrpSpPr/>
          <p:nvPr/>
        </p:nvGrpSpPr>
        <p:grpSpPr>
          <a:xfrm>
            <a:off x="-15103" y="328270"/>
            <a:ext cx="3304118" cy="654411"/>
            <a:chOff x="-15103" y="328270"/>
            <a:chExt cx="3304118" cy="654411"/>
          </a:xfrm>
        </p:grpSpPr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98F56993-EED4-4715-C4E6-DE844426DDB1}"/>
                </a:ext>
              </a:extLst>
            </p:cNvPr>
            <p:cNvGrpSpPr/>
            <p:nvPr/>
          </p:nvGrpSpPr>
          <p:grpSpPr>
            <a:xfrm>
              <a:off x="117659" y="328270"/>
              <a:ext cx="3032156" cy="533784"/>
              <a:chOff x="358588" y="332979"/>
              <a:chExt cx="3032156" cy="533784"/>
            </a:xfrm>
          </p:grpSpPr>
          <p:grpSp>
            <p:nvGrpSpPr>
              <p:cNvPr id="54" name="Group 53">
                <a:extLst>
                  <a:ext uri="{FF2B5EF4-FFF2-40B4-BE49-F238E27FC236}">
                    <a16:creationId xmlns:a16="http://schemas.microsoft.com/office/drawing/2014/main" id="{5B6399CB-51E6-6D31-4D3A-3E2E3CAC8860}"/>
                  </a:ext>
                </a:extLst>
              </p:cNvPr>
              <p:cNvGrpSpPr/>
              <p:nvPr/>
            </p:nvGrpSpPr>
            <p:grpSpPr>
              <a:xfrm>
                <a:off x="358588" y="648355"/>
                <a:ext cx="3032156" cy="218408"/>
                <a:chOff x="358588" y="648355"/>
                <a:chExt cx="3032156" cy="218408"/>
              </a:xfrm>
            </p:grpSpPr>
            <p:grpSp>
              <p:nvGrpSpPr>
                <p:cNvPr id="44" name="Group 43">
                  <a:extLst>
                    <a:ext uri="{FF2B5EF4-FFF2-40B4-BE49-F238E27FC236}">
                      <a16:creationId xmlns:a16="http://schemas.microsoft.com/office/drawing/2014/main" id="{78E284E3-BD0E-349F-31FE-1020B8B71DDB}"/>
                    </a:ext>
                  </a:extLst>
                </p:cNvPr>
                <p:cNvGrpSpPr/>
                <p:nvPr/>
              </p:nvGrpSpPr>
              <p:grpSpPr>
                <a:xfrm>
                  <a:off x="358588" y="663943"/>
                  <a:ext cx="2784662" cy="190196"/>
                  <a:chOff x="358588" y="666883"/>
                  <a:chExt cx="2125279" cy="190196"/>
                </a:xfrm>
              </p:grpSpPr>
              <p:sp>
                <p:nvSpPr>
                  <p:cNvPr id="22" name="Rectangle 21">
                    <a:extLst>
                      <a:ext uri="{FF2B5EF4-FFF2-40B4-BE49-F238E27FC236}">
                        <a16:creationId xmlns:a16="http://schemas.microsoft.com/office/drawing/2014/main" id="{17754B43-9CAE-CC86-F7DC-8C5EFFEA3EA9}"/>
                      </a:ext>
                    </a:extLst>
                  </p:cNvPr>
                  <p:cNvSpPr/>
                  <p:nvPr/>
                </p:nvSpPr>
                <p:spPr>
                  <a:xfrm>
                    <a:off x="358589" y="666892"/>
                    <a:ext cx="2125278" cy="190187"/>
                  </a:xfrm>
                  <a:prstGeom prst="rect">
                    <a:avLst/>
                  </a:prstGeom>
                  <a:solidFill>
                    <a:srgbClr val="DDDDDD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dirty="0"/>
                  </a:p>
                </p:txBody>
              </p:sp>
              <p:sp>
                <p:nvSpPr>
                  <p:cNvPr id="30" name="Rectangle 29">
                    <a:extLst>
                      <a:ext uri="{FF2B5EF4-FFF2-40B4-BE49-F238E27FC236}">
                        <a16:creationId xmlns:a16="http://schemas.microsoft.com/office/drawing/2014/main" id="{534BA463-A86D-BB46-DCBC-EB89D706C569}"/>
                      </a:ext>
                    </a:extLst>
                  </p:cNvPr>
                  <p:cNvSpPr/>
                  <p:nvPr/>
                </p:nvSpPr>
                <p:spPr>
                  <a:xfrm>
                    <a:off x="358588" y="666892"/>
                    <a:ext cx="491054" cy="190187"/>
                  </a:xfrm>
                  <a:prstGeom prst="rect">
                    <a:avLst/>
                  </a:prstGeom>
                  <a:solidFill>
                    <a:srgbClr val="DDDDDD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200" b="1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31" name="Rectangle 30">
                    <a:extLst>
                      <a:ext uri="{FF2B5EF4-FFF2-40B4-BE49-F238E27FC236}">
                        <a16:creationId xmlns:a16="http://schemas.microsoft.com/office/drawing/2014/main" id="{263E3993-20BF-9EE1-DF46-904717BBD272}"/>
                      </a:ext>
                    </a:extLst>
                  </p:cNvPr>
                  <p:cNvSpPr/>
                  <p:nvPr/>
                </p:nvSpPr>
                <p:spPr>
                  <a:xfrm>
                    <a:off x="850590" y="666883"/>
                    <a:ext cx="45719" cy="190187"/>
                  </a:xfrm>
                  <a:prstGeom prst="rect">
                    <a:avLst/>
                  </a:prstGeom>
                  <a:solidFill>
                    <a:srgbClr val="DDDDDD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dirty="0"/>
                  </a:p>
                </p:txBody>
              </p:sp>
              <p:sp>
                <p:nvSpPr>
                  <p:cNvPr id="32" name="Rectangle 31">
                    <a:extLst>
                      <a:ext uri="{FF2B5EF4-FFF2-40B4-BE49-F238E27FC236}">
                        <a16:creationId xmlns:a16="http://schemas.microsoft.com/office/drawing/2014/main" id="{42F29DA8-90B7-BCFC-095E-EE1014513572}"/>
                      </a:ext>
                    </a:extLst>
                  </p:cNvPr>
                  <p:cNvSpPr/>
                  <p:nvPr/>
                </p:nvSpPr>
                <p:spPr>
                  <a:xfrm>
                    <a:off x="896309" y="666883"/>
                    <a:ext cx="45719" cy="190187"/>
                  </a:xfrm>
                  <a:prstGeom prst="rect">
                    <a:avLst/>
                  </a:prstGeom>
                  <a:solidFill>
                    <a:srgbClr val="DDDDDD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dirty="0"/>
                  </a:p>
                </p:txBody>
              </p:sp>
              <p:sp>
                <p:nvSpPr>
                  <p:cNvPr id="33" name="Rectangle 32">
                    <a:extLst>
                      <a:ext uri="{FF2B5EF4-FFF2-40B4-BE49-F238E27FC236}">
                        <a16:creationId xmlns:a16="http://schemas.microsoft.com/office/drawing/2014/main" id="{E02956F4-1ABC-7D37-8022-A6F3CDD3F614}"/>
                      </a:ext>
                    </a:extLst>
                  </p:cNvPr>
                  <p:cNvSpPr/>
                  <p:nvPr/>
                </p:nvSpPr>
                <p:spPr>
                  <a:xfrm>
                    <a:off x="942976" y="666883"/>
                    <a:ext cx="367474" cy="190187"/>
                  </a:xfrm>
                  <a:prstGeom prst="rect">
                    <a:avLst/>
                  </a:prstGeom>
                  <a:solidFill>
                    <a:srgbClr val="3300FB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200" dirty="0"/>
                  </a:p>
                </p:txBody>
              </p:sp>
              <p:sp>
                <p:nvSpPr>
                  <p:cNvPr id="34" name="Rectangle 33">
                    <a:extLst>
                      <a:ext uri="{FF2B5EF4-FFF2-40B4-BE49-F238E27FC236}">
                        <a16:creationId xmlns:a16="http://schemas.microsoft.com/office/drawing/2014/main" id="{D1DC7DAC-905C-8CE3-EE8B-62B40094AF47}"/>
                      </a:ext>
                    </a:extLst>
                  </p:cNvPr>
                  <p:cNvSpPr/>
                  <p:nvPr/>
                </p:nvSpPr>
                <p:spPr>
                  <a:xfrm>
                    <a:off x="1311398" y="666883"/>
                    <a:ext cx="239439" cy="190187"/>
                  </a:xfrm>
                  <a:prstGeom prst="rect">
                    <a:avLst/>
                  </a:prstGeom>
                  <a:solidFill>
                    <a:srgbClr val="316DD6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200" dirty="0"/>
                  </a:p>
                </p:txBody>
              </p:sp>
              <p:sp>
                <p:nvSpPr>
                  <p:cNvPr id="35" name="Rectangle 34">
                    <a:extLst>
                      <a:ext uri="{FF2B5EF4-FFF2-40B4-BE49-F238E27FC236}">
                        <a16:creationId xmlns:a16="http://schemas.microsoft.com/office/drawing/2014/main" id="{01C7A17B-70CC-6031-EF9E-4D86395BE059}"/>
                      </a:ext>
                    </a:extLst>
                  </p:cNvPr>
                  <p:cNvSpPr/>
                  <p:nvPr/>
                </p:nvSpPr>
                <p:spPr>
                  <a:xfrm>
                    <a:off x="1550838" y="666883"/>
                    <a:ext cx="278499" cy="190187"/>
                  </a:xfrm>
                  <a:prstGeom prst="rect">
                    <a:avLst/>
                  </a:prstGeom>
                  <a:solidFill>
                    <a:srgbClr val="A070DC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dirty="0"/>
                  </a:p>
                </p:txBody>
              </p:sp>
              <p:sp>
                <p:nvSpPr>
                  <p:cNvPr id="36" name="Rectangle 35">
                    <a:extLst>
                      <a:ext uri="{FF2B5EF4-FFF2-40B4-BE49-F238E27FC236}">
                        <a16:creationId xmlns:a16="http://schemas.microsoft.com/office/drawing/2014/main" id="{41312B5F-C223-4F18-985D-CA07AA5654FD}"/>
                      </a:ext>
                    </a:extLst>
                  </p:cNvPr>
                  <p:cNvSpPr/>
                  <p:nvPr/>
                </p:nvSpPr>
                <p:spPr>
                  <a:xfrm>
                    <a:off x="1829338" y="666888"/>
                    <a:ext cx="349994" cy="190187"/>
                  </a:xfrm>
                  <a:prstGeom prst="rect">
                    <a:avLst/>
                  </a:prstGeom>
                  <a:solidFill>
                    <a:srgbClr val="DDDDDD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dirty="0"/>
                  </a:p>
                </p:txBody>
              </p:sp>
              <p:sp>
                <p:nvSpPr>
                  <p:cNvPr id="37" name="Rectangle 36">
                    <a:extLst>
                      <a:ext uri="{FF2B5EF4-FFF2-40B4-BE49-F238E27FC236}">
                        <a16:creationId xmlns:a16="http://schemas.microsoft.com/office/drawing/2014/main" id="{9E9304EE-1ADA-D37E-0AB8-AFBE89EF1799}"/>
                      </a:ext>
                    </a:extLst>
                  </p:cNvPr>
                  <p:cNvSpPr/>
                  <p:nvPr/>
                </p:nvSpPr>
                <p:spPr>
                  <a:xfrm>
                    <a:off x="2174203" y="666884"/>
                    <a:ext cx="64946" cy="190187"/>
                  </a:xfrm>
                  <a:prstGeom prst="rect">
                    <a:avLst/>
                  </a:prstGeom>
                  <a:solidFill>
                    <a:srgbClr val="DDDDDD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dirty="0"/>
                  </a:p>
                </p:txBody>
              </p:sp>
              <p:sp>
                <p:nvSpPr>
                  <p:cNvPr id="38" name="Rectangle 37">
                    <a:extLst>
                      <a:ext uri="{FF2B5EF4-FFF2-40B4-BE49-F238E27FC236}">
                        <a16:creationId xmlns:a16="http://schemas.microsoft.com/office/drawing/2014/main" id="{A043742A-E475-4D6B-0182-457C56B802D0}"/>
                      </a:ext>
                    </a:extLst>
                  </p:cNvPr>
                  <p:cNvSpPr/>
                  <p:nvPr/>
                </p:nvSpPr>
                <p:spPr>
                  <a:xfrm>
                    <a:off x="2239149" y="666883"/>
                    <a:ext cx="64946" cy="190187"/>
                  </a:xfrm>
                  <a:prstGeom prst="rect">
                    <a:avLst/>
                  </a:prstGeom>
                  <a:solidFill>
                    <a:srgbClr val="DDDDDD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dirty="0"/>
                  </a:p>
                </p:txBody>
              </p:sp>
              <p:sp>
                <p:nvSpPr>
                  <p:cNvPr id="39" name="Rectangle 38">
                    <a:extLst>
                      <a:ext uri="{FF2B5EF4-FFF2-40B4-BE49-F238E27FC236}">
                        <a16:creationId xmlns:a16="http://schemas.microsoft.com/office/drawing/2014/main" id="{81633190-020C-5A76-ABF7-E4BF56D6868D}"/>
                      </a:ext>
                    </a:extLst>
                  </p:cNvPr>
                  <p:cNvSpPr/>
                  <p:nvPr/>
                </p:nvSpPr>
                <p:spPr>
                  <a:xfrm>
                    <a:off x="2307160" y="666883"/>
                    <a:ext cx="176706" cy="190187"/>
                  </a:xfrm>
                  <a:prstGeom prst="rect">
                    <a:avLst/>
                  </a:prstGeom>
                  <a:solidFill>
                    <a:srgbClr val="FBB8FF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dirty="0"/>
                  </a:p>
                </p:txBody>
              </p:sp>
            </p:grpSp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87FDC7FE-CBCC-6A44-450B-1EB4C6749DCE}"/>
                    </a:ext>
                  </a:extLst>
                </p:cNvPr>
                <p:cNvSpPr txBox="1"/>
                <p:nvPr/>
              </p:nvSpPr>
              <p:spPr>
                <a:xfrm>
                  <a:off x="506897" y="651319"/>
                  <a:ext cx="367408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GB" sz="800" b="1" dirty="0"/>
                    <a:t>NTD</a:t>
                  </a:r>
                </a:p>
              </p:txBody>
            </p:sp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2A42E162-996A-41C3-C2B8-546849272961}"/>
                    </a:ext>
                  </a:extLst>
                </p:cNvPr>
                <p:cNvSpPr txBox="1"/>
                <p:nvPr/>
              </p:nvSpPr>
              <p:spPr>
                <a:xfrm>
                  <a:off x="1192372" y="651319"/>
                  <a:ext cx="341761" cy="215444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 rtlCol="0" anchor="t">
                  <a:spAutoFit/>
                </a:bodyPr>
                <a:lstStyle/>
                <a:p>
                  <a:r>
                    <a:rPr lang="en-GB" sz="800" b="1" dirty="0"/>
                    <a:t>S1B</a:t>
                  </a:r>
                  <a:endParaRPr lang="en-US"/>
                </a:p>
              </p:txBody>
            </p:sp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8CF4764D-8E14-16B9-4117-45E6AC620DD5}"/>
                    </a:ext>
                  </a:extLst>
                </p:cNvPr>
                <p:cNvSpPr txBox="1"/>
                <p:nvPr/>
              </p:nvSpPr>
              <p:spPr>
                <a:xfrm>
                  <a:off x="1595251" y="648355"/>
                  <a:ext cx="338554" cy="215444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 rtlCol="0" anchor="t">
                  <a:spAutoFit/>
                </a:bodyPr>
                <a:lstStyle/>
                <a:p>
                  <a:r>
                    <a:rPr lang="en-GB" sz="800" b="1" dirty="0"/>
                    <a:t>S1C</a:t>
                  </a:r>
                  <a:endParaRPr lang="en-US"/>
                </a:p>
              </p:txBody>
            </p:sp>
            <p:sp>
              <p:nvSpPr>
                <p:cNvPr id="48" name="TextBox 47">
                  <a:extLst>
                    <a:ext uri="{FF2B5EF4-FFF2-40B4-BE49-F238E27FC236}">
                      <a16:creationId xmlns:a16="http://schemas.microsoft.com/office/drawing/2014/main" id="{17F87972-6E5C-2E16-F0C0-0B3CC8BEA9CF}"/>
                    </a:ext>
                  </a:extLst>
                </p:cNvPr>
                <p:cNvSpPr txBox="1"/>
                <p:nvPr/>
              </p:nvSpPr>
              <p:spPr>
                <a:xfrm>
                  <a:off x="1934130" y="648355"/>
                  <a:ext cx="348173" cy="215444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 rtlCol="0" anchor="t">
                  <a:spAutoFit/>
                </a:bodyPr>
                <a:lstStyle/>
                <a:p>
                  <a:r>
                    <a:rPr lang="en-GB" sz="800" b="1" dirty="0"/>
                    <a:t>S1D</a:t>
                  </a:r>
                  <a:endParaRPr lang="en-US"/>
                </a:p>
              </p:txBody>
            </p:sp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84EAF0C7-3ACA-DDE5-5CAD-933C50B71A88}"/>
                    </a:ext>
                  </a:extLst>
                </p:cNvPr>
                <p:cNvSpPr txBox="1"/>
                <p:nvPr/>
              </p:nvSpPr>
              <p:spPr>
                <a:xfrm>
                  <a:off x="2576324" y="651319"/>
                  <a:ext cx="231153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GB" sz="800" b="1" dirty="0"/>
                    <a:t>F</a:t>
                  </a:r>
                </a:p>
              </p:txBody>
            </p:sp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E7ACF380-CB1A-BA36-0C6F-BBD4F43EF297}"/>
                    </a:ext>
                  </a:extLst>
                </p:cNvPr>
                <p:cNvSpPr txBox="1"/>
                <p:nvPr/>
              </p:nvSpPr>
              <p:spPr>
                <a:xfrm>
                  <a:off x="2660475" y="651319"/>
                  <a:ext cx="239168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GB" sz="800" b="1" dirty="0"/>
                    <a:t>P</a:t>
                  </a:r>
                </a:p>
              </p:txBody>
            </p:sp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ABBCCA77-545A-E456-A5F3-F3CBFD2344E6}"/>
                    </a:ext>
                  </a:extLst>
                </p:cNvPr>
                <p:cNvSpPr txBox="1"/>
                <p:nvPr/>
              </p:nvSpPr>
              <p:spPr>
                <a:xfrm>
                  <a:off x="2830423" y="648355"/>
                  <a:ext cx="397866" cy="215444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 rtlCol="0" anchor="t">
                  <a:spAutoFit/>
                </a:bodyPr>
                <a:lstStyle/>
                <a:p>
                  <a:r>
                    <a:rPr lang="en-GB" sz="800" b="1" dirty="0"/>
                    <a:t>FPPR</a:t>
                  </a:r>
                  <a:endParaRPr lang="en-US"/>
                </a:p>
              </p:txBody>
            </p:sp>
            <p:sp>
              <p:nvSpPr>
                <p:cNvPr id="53" name="Rectangle 52">
                  <a:extLst>
                    <a:ext uri="{FF2B5EF4-FFF2-40B4-BE49-F238E27FC236}">
                      <a16:creationId xmlns:a16="http://schemas.microsoft.com/office/drawing/2014/main" id="{8BDCB0F4-AD91-50A6-29A1-150FF6C4D27E}"/>
                    </a:ext>
                  </a:extLst>
                </p:cNvPr>
                <p:cNvSpPr/>
                <p:nvPr/>
              </p:nvSpPr>
              <p:spPr>
                <a:xfrm>
                  <a:off x="3139993" y="663948"/>
                  <a:ext cx="250751" cy="190187"/>
                </a:xfrm>
                <a:prstGeom prst="rect">
                  <a:avLst/>
                </a:prstGeom>
                <a:solidFill>
                  <a:srgbClr val="DDDDDD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</p:grpSp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F93B2FB0-F09E-6271-246E-98C1527A78A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285759" y="490117"/>
                <a:ext cx="1518" cy="367332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8A94C2F3-3A52-54B8-EC5D-12805EC29CF2}"/>
                  </a:ext>
                </a:extLst>
              </p:cNvPr>
              <p:cNvSpPr txBox="1"/>
              <p:nvPr/>
            </p:nvSpPr>
            <p:spPr>
              <a:xfrm>
                <a:off x="2071598" y="332979"/>
                <a:ext cx="428323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 sz="800" b="1" dirty="0"/>
                  <a:t>S1/S2</a:t>
                </a:r>
              </a:p>
            </p:txBody>
          </p:sp>
        </p:grp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BAE6B725-F29B-F916-FED2-C3154B2DDB50}"/>
                </a:ext>
              </a:extLst>
            </p:cNvPr>
            <p:cNvSpPr txBox="1"/>
            <p:nvPr/>
          </p:nvSpPr>
          <p:spPr>
            <a:xfrm>
              <a:off x="-15103" y="813404"/>
              <a:ext cx="248786" cy="169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500" dirty="0"/>
                <a:t>14</a:t>
              </a:r>
              <a:endParaRPr lang="en-GB" sz="600" dirty="0"/>
            </a:p>
          </p:txBody>
        </p: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29E73EB1-953C-E383-C412-388626D814A4}"/>
                </a:ext>
              </a:extLst>
            </p:cNvPr>
            <p:cNvSpPr txBox="1"/>
            <p:nvPr/>
          </p:nvSpPr>
          <p:spPr>
            <a:xfrm>
              <a:off x="620643" y="813404"/>
              <a:ext cx="280846" cy="169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500" dirty="0"/>
                <a:t>306</a:t>
              </a:r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53D2662A-368C-D4D4-FCF7-38A67BF526EA}"/>
                </a:ext>
              </a:extLst>
            </p:cNvPr>
            <p:cNvSpPr txBox="1"/>
            <p:nvPr/>
          </p:nvSpPr>
          <p:spPr>
            <a:xfrm>
              <a:off x="740794" y="813404"/>
              <a:ext cx="280846" cy="169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500" dirty="0"/>
                <a:t>331</a:t>
              </a:r>
              <a:endParaRPr lang="en-GB" sz="600" dirty="0"/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C0B29AE7-B798-46D9-F497-4B22FAEFB8C6}"/>
                </a:ext>
              </a:extLst>
            </p:cNvPr>
            <p:cNvSpPr txBox="1"/>
            <p:nvPr/>
          </p:nvSpPr>
          <p:spPr>
            <a:xfrm>
              <a:off x="1219811" y="813404"/>
              <a:ext cx="280846" cy="169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500" dirty="0"/>
                <a:t>528</a:t>
              </a:r>
              <a:endParaRPr lang="en-GB" sz="600" dirty="0"/>
            </a:p>
          </p:txBody>
        </p: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C849896C-5FCD-5135-311C-0304310C31C2}"/>
                </a:ext>
              </a:extLst>
            </p:cNvPr>
            <p:cNvSpPr txBox="1"/>
            <p:nvPr/>
          </p:nvSpPr>
          <p:spPr>
            <a:xfrm>
              <a:off x="1541397" y="813404"/>
              <a:ext cx="280846" cy="169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500" dirty="0"/>
                <a:t>591</a:t>
              </a:r>
              <a:endParaRPr lang="en-GB" sz="600" dirty="0"/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CC0CE46D-7A4F-E900-8759-FB2C427E9D8F}"/>
                </a:ext>
              </a:extLst>
            </p:cNvPr>
            <p:cNvSpPr txBox="1"/>
            <p:nvPr/>
          </p:nvSpPr>
          <p:spPr>
            <a:xfrm>
              <a:off x="1909922" y="813404"/>
              <a:ext cx="280846" cy="169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500" dirty="0"/>
                <a:t>686</a:t>
              </a:r>
              <a:endParaRPr lang="en-GB" sz="600" dirty="0"/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C9C417BB-E537-40C0-13E1-31E8A2B307F5}"/>
                </a:ext>
              </a:extLst>
            </p:cNvPr>
            <p:cNvSpPr txBox="1"/>
            <p:nvPr/>
          </p:nvSpPr>
          <p:spPr>
            <a:xfrm>
              <a:off x="2355040" y="813404"/>
              <a:ext cx="280846" cy="169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500" dirty="0"/>
                <a:t>816</a:t>
              </a:r>
              <a:endParaRPr lang="en-GB" sz="600" dirty="0"/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F9022BD4-21B8-0BE4-F94B-D5DFBC0399A1}"/>
                </a:ext>
              </a:extLst>
            </p:cNvPr>
            <p:cNvSpPr txBox="1"/>
            <p:nvPr/>
          </p:nvSpPr>
          <p:spPr>
            <a:xfrm>
              <a:off x="2529699" y="813404"/>
              <a:ext cx="280846" cy="169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500" dirty="0"/>
                <a:t>828</a:t>
              </a:r>
              <a:endParaRPr lang="en-GB" sz="600" dirty="0"/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234330F9-1396-561F-6AF4-B5E43C6AB5E7}"/>
                </a:ext>
              </a:extLst>
            </p:cNvPr>
            <p:cNvSpPr txBox="1"/>
            <p:nvPr/>
          </p:nvSpPr>
          <p:spPr>
            <a:xfrm>
              <a:off x="2750191" y="813404"/>
              <a:ext cx="280846" cy="169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500" dirty="0"/>
                <a:t>853</a:t>
              </a:r>
              <a:endParaRPr lang="en-GB" sz="600" dirty="0"/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AB63E65D-496C-876B-77D5-48A3EB386459}"/>
                </a:ext>
              </a:extLst>
            </p:cNvPr>
            <p:cNvSpPr txBox="1"/>
            <p:nvPr/>
          </p:nvSpPr>
          <p:spPr>
            <a:xfrm>
              <a:off x="3008169" y="813404"/>
              <a:ext cx="280846" cy="169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500" dirty="0"/>
                <a:t>910</a:t>
              </a:r>
              <a:endParaRPr lang="en-GB" sz="600" dirty="0"/>
            </a:p>
          </p:txBody>
        </p:sp>
      </p:grpSp>
      <p:sp>
        <p:nvSpPr>
          <p:cNvPr id="95" name="TextBox 94">
            <a:extLst>
              <a:ext uri="{FF2B5EF4-FFF2-40B4-BE49-F238E27FC236}">
                <a16:creationId xmlns:a16="http://schemas.microsoft.com/office/drawing/2014/main" id="{A5ECA926-4C33-B92E-CB07-1BB43EAFF666}"/>
              </a:ext>
            </a:extLst>
          </p:cNvPr>
          <p:cNvSpPr txBox="1"/>
          <p:nvPr/>
        </p:nvSpPr>
        <p:spPr>
          <a:xfrm>
            <a:off x="3576645" y="811924"/>
            <a:ext cx="248786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500" dirty="0"/>
              <a:t>52</a:t>
            </a:r>
            <a:endParaRPr lang="en-GB" sz="600" dirty="0"/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F1327338-5D5A-BA5B-490A-EBC31DFDCE3E}"/>
              </a:ext>
            </a:extLst>
          </p:cNvPr>
          <p:cNvSpPr txBox="1"/>
          <p:nvPr/>
        </p:nvSpPr>
        <p:spPr>
          <a:xfrm>
            <a:off x="4212391" y="811924"/>
            <a:ext cx="280846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500" dirty="0"/>
              <a:t>277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007FB060-9020-A811-34AB-E2D916CD970D}"/>
              </a:ext>
            </a:extLst>
          </p:cNvPr>
          <p:cNvSpPr txBox="1"/>
          <p:nvPr/>
        </p:nvSpPr>
        <p:spPr>
          <a:xfrm>
            <a:off x="4332542" y="811924"/>
            <a:ext cx="280846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500" dirty="0"/>
              <a:t>301</a:t>
            </a:r>
            <a:endParaRPr lang="en-GB" sz="600" dirty="0"/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8C4973FD-A6D0-7156-0B7F-869EC9620CF3}"/>
              </a:ext>
            </a:extLst>
          </p:cNvPr>
          <p:cNvSpPr txBox="1"/>
          <p:nvPr/>
        </p:nvSpPr>
        <p:spPr>
          <a:xfrm>
            <a:off x="4811559" y="811924"/>
            <a:ext cx="280846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500" dirty="0"/>
              <a:t>422</a:t>
            </a:r>
            <a:endParaRPr lang="en-GB" sz="600" dirty="0"/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2ADA2C03-8076-DF73-98F1-AB12E49D9A1C}"/>
              </a:ext>
            </a:extLst>
          </p:cNvPr>
          <p:cNvSpPr txBox="1"/>
          <p:nvPr/>
        </p:nvSpPr>
        <p:spPr>
          <a:xfrm>
            <a:off x="5133145" y="811924"/>
            <a:ext cx="280846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500" dirty="0"/>
              <a:t>485</a:t>
            </a:r>
            <a:endParaRPr lang="en-GB" sz="600" dirty="0"/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C070181C-0FC3-ABB6-BAF2-EEC83963FD19}"/>
              </a:ext>
            </a:extLst>
          </p:cNvPr>
          <p:cNvSpPr txBox="1"/>
          <p:nvPr/>
        </p:nvSpPr>
        <p:spPr>
          <a:xfrm>
            <a:off x="5501670" y="811924"/>
            <a:ext cx="280846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500" dirty="0"/>
              <a:t>564</a:t>
            </a:r>
            <a:endParaRPr lang="en-GB" sz="600" dirty="0"/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9A6DD49C-FCC3-0B66-37FA-C29CD25606E6}"/>
              </a:ext>
            </a:extLst>
          </p:cNvPr>
          <p:cNvSpPr txBox="1"/>
          <p:nvPr/>
        </p:nvSpPr>
        <p:spPr>
          <a:xfrm>
            <a:off x="5980336" y="811924"/>
            <a:ext cx="280846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500" dirty="0"/>
              <a:t>689</a:t>
            </a:r>
            <a:endParaRPr lang="en-GB" sz="600" dirty="0"/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14421267-77A2-115B-25C0-31FF441E4EBD}"/>
              </a:ext>
            </a:extLst>
          </p:cNvPr>
          <p:cNvSpPr txBox="1"/>
          <p:nvPr/>
        </p:nvSpPr>
        <p:spPr>
          <a:xfrm>
            <a:off x="6341939" y="811924"/>
            <a:ext cx="280846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500" dirty="0"/>
              <a:t>712</a:t>
            </a:r>
            <a:endParaRPr lang="en-GB" sz="600" dirty="0"/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EB6FD10C-8094-D551-8AC5-A50728ED056E}"/>
              </a:ext>
            </a:extLst>
          </p:cNvPr>
          <p:cNvSpPr txBox="1"/>
          <p:nvPr/>
        </p:nvSpPr>
        <p:spPr>
          <a:xfrm>
            <a:off x="6599917" y="811924"/>
            <a:ext cx="280846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500" dirty="0"/>
              <a:t>768</a:t>
            </a:r>
            <a:endParaRPr lang="en-GB" sz="600" dirty="0"/>
          </a:p>
        </p:txBody>
      </p:sp>
      <p:pic>
        <p:nvPicPr>
          <p:cNvPr id="106" name="Picture 105" descr="A close-up of a structure&#10;&#10;Description automatically generated">
            <a:extLst>
              <a:ext uri="{FF2B5EF4-FFF2-40B4-BE49-F238E27FC236}">
                <a16:creationId xmlns:a16="http://schemas.microsoft.com/office/drawing/2014/main" id="{806D36EB-1F8C-9FD6-8219-491E4E9853E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1" r="14228"/>
          <a:stretch/>
        </p:blipFill>
        <p:spPr>
          <a:xfrm>
            <a:off x="90430" y="4725619"/>
            <a:ext cx="3058162" cy="2215252"/>
          </a:xfrm>
          <a:prstGeom prst="rect">
            <a:avLst/>
          </a:prstGeom>
          <a:ln w="22225">
            <a:solidFill>
              <a:schemeClr val="tx1"/>
            </a:solidFill>
          </a:ln>
        </p:spPr>
      </p:pic>
      <p:pic>
        <p:nvPicPr>
          <p:cNvPr id="108" name="Picture 107" descr="A close-up of a bunch of spirals&#10;&#10;Description automatically generated">
            <a:extLst>
              <a:ext uri="{FF2B5EF4-FFF2-40B4-BE49-F238E27FC236}">
                <a16:creationId xmlns:a16="http://schemas.microsoft.com/office/drawing/2014/main" id="{6701CCA1-2DEF-636F-E473-47B527338F3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840"/>
          <a:stretch/>
        </p:blipFill>
        <p:spPr>
          <a:xfrm>
            <a:off x="3708185" y="4725619"/>
            <a:ext cx="3058765" cy="2214000"/>
          </a:xfrm>
          <a:prstGeom prst="rect">
            <a:avLst/>
          </a:prstGeom>
          <a:ln w="22225">
            <a:solidFill>
              <a:schemeClr val="tx1"/>
            </a:solidFill>
          </a:ln>
        </p:spPr>
      </p:pic>
      <p:sp>
        <p:nvSpPr>
          <p:cNvPr id="109" name="TextBox 108">
            <a:extLst>
              <a:ext uri="{FF2B5EF4-FFF2-40B4-BE49-F238E27FC236}">
                <a16:creationId xmlns:a16="http://schemas.microsoft.com/office/drawing/2014/main" id="{49DAFBD6-11A9-161F-331C-C57721378505}"/>
              </a:ext>
            </a:extLst>
          </p:cNvPr>
          <p:cNvSpPr txBox="1"/>
          <p:nvPr/>
        </p:nvSpPr>
        <p:spPr>
          <a:xfrm>
            <a:off x="6289200" y="6196084"/>
            <a:ext cx="6671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/>
              <a:t>V709</a:t>
            </a:r>
            <a:endParaRPr lang="en-GB" b="1" dirty="0"/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2808C632-8D58-CD85-9619-3619AF9759EC}"/>
              </a:ext>
            </a:extLst>
          </p:cNvPr>
          <p:cNvSpPr txBox="1"/>
          <p:nvPr/>
        </p:nvSpPr>
        <p:spPr>
          <a:xfrm>
            <a:off x="5186917" y="5079242"/>
            <a:ext cx="6671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/>
              <a:t>I705</a:t>
            </a:r>
            <a:endParaRPr lang="en-GB" b="1" dirty="0"/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14BA7B74-28F5-1DA7-EBA2-9F8E20E179C4}"/>
              </a:ext>
            </a:extLst>
          </p:cNvPr>
          <p:cNvSpPr txBox="1"/>
          <p:nvPr/>
        </p:nvSpPr>
        <p:spPr>
          <a:xfrm>
            <a:off x="1576337" y="5832619"/>
            <a:ext cx="6671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/>
              <a:t>K854</a:t>
            </a:r>
            <a:endParaRPr lang="en-GB" b="1" dirty="0"/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2E1F481B-B5A9-92D0-0428-95C539F42552}"/>
              </a:ext>
            </a:extLst>
          </p:cNvPr>
          <p:cNvSpPr txBox="1"/>
          <p:nvPr/>
        </p:nvSpPr>
        <p:spPr>
          <a:xfrm>
            <a:off x="1242752" y="6216556"/>
            <a:ext cx="6671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/>
              <a:t>D614</a:t>
            </a:r>
            <a:endParaRPr lang="en-GB" b="1" dirty="0"/>
          </a:p>
        </p:txBody>
      </p:sp>
      <p:sp>
        <p:nvSpPr>
          <p:cNvPr id="113" name="TextBox 1">
            <a:extLst>
              <a:ext uri="{FF2B5EF4-FFF2-40B4-BE49-F238E27FC236}">
                <a16:creationId xmlns:a16="http://schemas.microsoft.com/office/drawing/2014/main" id="{2A776A62-44A9-E308-3000-6D84879C16C5}"/>
              </a:ext>
            </a:extLst>
          </p:cNvPr>
          <p:cNvSpPr txBox="1"/>
          <p:nvPr/>
        </p:nvSpPr>
        <p:spPr>
          <a:xfrm>
            <a:off x="-53502" y="-10850"/>
            <a:ext cx="7024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Fig.S12</a:t>
            </a:r>
            <a:endParaRPr lang="en-NL" sz="1400" dirty="0"/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DC7EB470-7627-5EAC-4FB9-79A68EBF1194}"/>
              </a:ext>
            </a:extLst>
          </p:cNvPr>
          <p:cNvSpPr txBox="1"/>
          <p:nvPr/>
        </p:nvSpPr>
        <p:spPr>
          <a:xfrm>
            <a:off x="32471" y="315908"/>
            <a:ext cx="2616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/>
              <a:t>A</a:t>
            </a:r>
            <a:endParaRPr lang="en-NL" sz="1000" b="1" dirty="0"/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80F3A192-8DBB-4AEA-47E4-6E7DBFCA1232}"/>
              </a:ext>
            </a:extLst>
          </p:cNvPr>
          <p:cNvSpPr txBox="1"/>
          <p:nvPr/>
        </p:nvSpPr>
        <p:spPr>
          <a:xfrm>
            <a:off x="3633843" y="315908"/>
            <a:ext cx="25680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/>
              <a:t>B</a:t>
            </a:r>
            <a:endParaRPr lang="en-NL" sz="1000" b="1" dirty="0"/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9DD2597F-5DDA-B1AE-82F8-BEF8A6348125}"/>
              </a:ext>
            </a:extLst>
          </p:cNvPr>
          <p:cNvSpPr txBox="1"/>
          <p:nvPr/>
        </p:nvSpPr>
        <p:spPr>
          <a:xfrm>
            <a:off x="37280" y="4409636"/>
            <a:ext cx="25199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/>
              <a:t>C</a:t>
            </a:r>
            <a:endParaRPr lang="en-NL" sz="1000" b="1" dirty="0"/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9082016B-4D4E-C244-5C11-FCC4CF35F3E6}"/>
              </a:ext>
            </a:extLst>
          </p:cNvPr>
          <p:cNvSpPr txBox="1"/>
          <p:nvPr/>
        </p:nvSpPr>
        <p:spPr>
          <a:xfrm>
            <a:off x="3636248" y="4411847"/>
            <a:ext cx="26481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/>
              <a:t>D</a:t>
            </a:r>
            <a:endParaRPr lang="en-NL" sz="1000" b="1" dirty="0"/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BF906BC5-CA05-C0B2-066C-9D3A8B173F16}"/>
              </a:ext>
            </a:extLst>
          </p:cNvPr>
          <p:cNvSpPr txBox="1"/>
          <p:nvPr/>
        </p:nvSpPr>
        <p:spPr>
          <a:xfrm>
            <a:off x="962556" y="2576046"/>
            <a:ext cx="34817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800" b="1" dirty="0">
                <a:solidFill>
                  <a:srgbClr val="A070DC"/>
                </a:solidFill>
              </a:rPr>
              <a:t>S1D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EF499C05-E426-B186-B691-5B2E2BCB5E6D}"/>
              </a:ext>
            </a:extLst>
          </p:cNvPr>
          <p:cNvSpPr txBox="1"/>
          <p:nvPr/>
        </p:nvSpPr>
        <p:spPr>
          <a:xfrm>
            <a:off x="2008537" y="2176736"/>
            <a:ext cx="39786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800" b="1" dirty="0">
                <a:solidFill>
                  <a:srgbClr val="FBB8FF"/>
                </a:solidFill>
              </a:rPr>
              <a:t>FPPR</a:t>
            </a: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344B0378-E3DC-5FB5-0B2D-8F06A989E111}"/>
              </a:ext>
            </a:extLst>
          </p:cNvPr>
          <p:cNvSpPr txBox="1"/>
          <p:nvPr/>
        </p:nvSpPr>
        <p:spPr>
          <a:xfrm>
            <a:off x="2579311" y="1397384"/>
            <a:ext cx="34176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800" b="1" dirty="0">
                <a:solidFill>
                  <a:srgbClr val="3319FB"/>
                </a:solidFill>
              </a:rPr>
              <a:t>S1B</a:t>
            </a: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8A96BF51-80AB-1216-03ED-AA6C7C2895DA}"/>
              </a:ext>
            </a:extLst>
          </p:cNvPr>
          <p:cNvSpPr txBox="1"/>
          <p:nvPr/>
        </p:nvSpPr>
        <p:spPr>
          <a:xfrm>
            <a:off x="2047329" y="1935754"/>
            <a:ext cx="33855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800" b="1" dirty="0">
                <a:solidFill>
                  <a:srgbClr val="316DD6"/>
                </a:solidFill>
              </a:rPr>
              <a:t>S1C</a:t>
            </a: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82DCA144-848F-C4EA-062E-26466DD85E76}"/>
              </a:ext>
            </a:extLst>
          </p:cNvPr>
          <p:cNvSpPr txBox="1"/>
          <p:nvPr/>
        </p:nvSpPr>
        <p:spPr>
          <a:xfrm>
            <a:off x="4361396" y="2270183"/>
            <a:ext cx="34817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800" b="1" dirty="0">
                <a:solidFill>
                  <a:srgbClr val="A070DC"/>
                </a:solidFill>
              </a:rPr>
              <a:t>S1D</a:t>
            </a: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8A5A5AF6-D92B-051B-0A26-2D07C1D95FDD}"/>
              </a:ext>
            </a:extLst>
          </p:cNvPr>
          <p:cNvSpPr txBox="1"/>
          <p:nvPr/>
        </p:nvSpPr>
        <p:spPr>
          <a:xfrm>
            <a:off x="5471564" y="1683969"/>
            <a:ext cx="33855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800" b="1" dirty="0">
                <a:solidFill>
                  <a:srgbClr val="316DD6"/>
                </a:solidFill>
              </a:rPr>
              <a:t>S1C</a:t>
            </a: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B3B5E4FE-D185-F6EF-6064-BA80F9FB86E0}"/>
              </a:ext>
            </a:extLst>
          </p:cNvPr>
          <p:cNvSpPr txBox="1"/>
          <p:nvPr/>
        </p:nvSpPr>
        <p:spPr>
          <a:xfrm>
            <a:off x="5573783" y="1271920"/>
            <a:ext cx="34176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800" b="1" dirty="0">
                <a:solidFill>
                  <a:srgbClr val="3319FB"/>
                </a:solidFill>
              </a:rPr>
              <a:t>S1B</a:t>
            </a: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3AC2C362-16D4-D2AB-324B-84F0A1824C1F}"/>
              </a:ext>
            </a:extLst>
          </p:cNvPr>
          <p:cNvSpPr txBox="1"/>
          <p:nvPr/>
        </p:nvSpPr>
        <p:spPr>
          <a:xfrm>
            <a:off x="5710441" y="2468324"/>
            <a:ext cx="39786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800" b="1" dirty="0">
                <a:solidFill>
                  <a:srgbClr val="FBB8FF"/>
                </a:solidFill>
              </a:rPr>
              <a:t>FPPR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8FE6C82F-C3BC-6BEF-AB33-D4F058BE648D}"/>
              </a:ext>
            </a:extLst>
          </p:cNvPr>
          <p:cNvSpPr txBox="1"/>
          <p:nvPr/>
        </p:nvSpPr>
        <p:spPr>
          <a:xfrm>
            <a:off x="4474756" y="4664039"/>
            <a:ext cx="4555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400" b="1" dirty="0">
                <a:solidFill>
                  <a:srgbClr val="316DD6"/>
                </a:solidFill>
              </a:rPr>
              <a:t>S1C</a:t>
            </a:r>
            <a:endParaRPr lang="en-GB" sz="800" b="1" dirty="0">
              <a:solidFill>
                <a:srgbClr val="316DD6"/>
              </a:solidFill>
            </a:endParaRP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9E617C8C-DB68-C05A-7C54-38E80CDC3E94}"/>
              </a:ext>
            </a:extLst>
          </p:cNvPr>
          <p:cNvSpPr txBox="1"/>
          <p:nvPr/>
        </p:nvSpPr>
        <p:spPr>
          <a:xfrm>
            <a:off x="504950" y="4661878"/>
            <a:ext cx="4555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400" b="1" dirty="0">
                <a:solidFill>
                  <a:srgbClr val="316DD6"/>
                </a:solidFill>
              </a:rPr>
              <a:t>S1C</a:t>
            </a:r>
            <a:endParaRPr lang="en-GB" sz="800" b="1" dirty="0">
              <a:solidFill>
                <a:srgbClr val="316DD6"/>
              </a:solidFill>
            </a:endParaRP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5D663532-7BF9-C9F8-5C11-90E71BAA1062}"/>
              </a:ext>
            </a:extLst>
          </p:cNvPr>
          <p:cNvSpPr txBox="1"/>
          <p:nvPr/>
        </p:nvSpPr>
        <p:spPr>
          <a:xfrm>
            <a:off x="2544114" y="4973824"/>
            <a:ext cx="5597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400" b="1" dirty="0">
                <a:solidFill>
                  <a:srgbClr val="FBB8FF"/>
                </a:solidFill>
              </a:rPr>
              <a:t>FPPR</a:t>
            </a:r>
            <a:endParaRPr lang="en-GB" sz="800" b="1" dirty="0">
              <a:solidFill>
                <a:srgbClr val="FBB8FF"/>
              </a:solidFill>
            </a:endParaRP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60DDA40E-F1C7-8101-1A58-CC333C7A606A}"/>
              </a:ext>
            </a:extLst>
          </p:cNvPr>
          <p:cNvSpPr txBox="1"/>
          <p:nvPr/>
        </p:nvSpPr>
        <p:spPr>
          <a:xfrm>
            <a:off x="5981238" y="5378951"/>
            <a:ext cx="5597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400" b="1" dirty="0">
                <a:solidFill>
                  <a:srgbClr val="FBB8FF"/>
                </a:solidFill>
              </a:rPr>
              <a:t>FPPR</a:t>
            </a:r>
            <a:endParaRPr lang="en-GB" sz="800" b="1" dirty="0">
              <a:solidFill>
                <a:srgbClr val="FBB8FF"/>
              </a:solidFill>
            </a:endParaRP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234D6540-28A0-1DAB-19C3-092024DDEDA8}"/>
              </a:ext>
            </a:extLst>
          </p:cNvPr>
          <p:cNvSpPr txBox="1"/>
          <p:nvPr/>
        </p:nvSpPr>
        <p:spPr>
          <a:xfrm>
            <a:off x="562947" y="5684907"/>
            <a:ext cx="4748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400" b="1" dirty="0">
                <a:solidFill>
                  <a:srgbClr val="A070DC"/>
                </a:solidFill>
              </a:rPr>
              <a:t>S1D</a:t>
            </a:r>
            <a:endParaRPr lang="en-GB" sz="800" b="1" dirty="0">
              <a:solidFill>
                <a:srgbClr val="A070DC"/>
              </a:solidFill>
            </a:endParaRP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DB359DDC-1472-7DA6-0ADA-BFCF8AB759CF}"/>
              </a:ext>
            </a:extLst>
          </p:cNvPr>
          <p:cNvSpPr txBox="1"/>
          <p:nvPr/>
        </p:nvSpPr>
        <p:spPr>
          <a:xfrm>
            <a:off x="4472164" y="6503861"/>
            <a:ext cx="4748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400" b="1">
                <a:solidFill>
                  <a:srgbClr val="A070DC"/>
                </a:solidFill>
              </a:rPr>
              <a:t>S1D</a:t>
            </a:r>
            <a:endParaRPr lang="en-GB" sz="800" b="1" dirty="0">
              <a:solidFill>
                <a:srgbClr val="A070D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05672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">
            <a:extLst>
              <a:ext uri="{FF2B5EF4-FFF2-40B4-BE49-F238E27FC236}">
                <a16:creationId xmlns:a16="http://schemas.microsoft.com/office/drawing/2014/main" id="{E3DAD549-324E-5E76-3C21-EC6F60C5A773}"/>
              </a:ext>
            </a:extLst>
          </p:cNvPr>
          <p:cNvSpPr txBox="1"/>
          <p:nvPr/>
        </p:nvSpPr>
        <p:spPr>
          <a:xfrm>
            <a:off x="-53502" y="-10850"/>
            <a:ext cx="52214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Table.S1 Cryo-EM data collection, refinement and validation statistics</a:t>
            </a:r>
            <a:endParaRPr lang="en-NL" sz="14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3CD94FB-9928-179A-FA00-F84AA1AB97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601" y="917772"/>
            <a:ext cx="6734399" cy="8117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8653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A8331FFF-7914-DBD5-1036-BA0E5265520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6141" r="19438" b="10572"/>
          <a:stretch/>
        </p:blipFill>
        <p:spPr>
          <a:xfrm>
            <a:off x="326828" y="7534738"/>
            <a:ext cx="5258905" cy="64667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6F059D8-9DB6-2DD2-7FC5-F25C7EAE902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2816" r="4281" b="50000"/>
          <a:stretch/>
        </p:blipFill>
        <p:spPr>
          <a:xfrm>
            <a:off x="224393" y="1934526"/>
            <a:ext cx="6248399" cy="85533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D33F6B7-36A3-4EBF-4FF5-B1EB11E0285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01" t="60450"/>
          <a:stretch/>
        </p:blipFill>
        <p:spPr>
          <a:xfrm>
            <a:off x="423453" y="6045067"/>
            <a:ext cx="6371048" cy="8457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6ECAA57-2B8C-DB84-6C64-562EEE4CBBE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0326" r="1870" b="7527"/>
          <a:stretch/>
        </p:blipFill>
        <p:spPr>
          <a:xfrm>
            <a:off x="224393" y="2790000"/>
            <a:ext cx="6405722" cy="73947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C2591FA-FC75-0E93-7153-20D00509D49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2432" r="2401" b="52008"/>
          <a:stretch/>
        </p:blipFill>
        <p:spPr>
          <a:xfrm>
            <a:off x="352228" y="5235371"/>
            <a:ext cx="6371048" cy="8127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8710CF5-379C-C57C-A123-1313C694287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7173" b="47791"/>
          <a:stretch/>
        </p:blipFill>
        <p:spPr>
          <a:xfrm>
            <a:off x="342901" y="511315"/>
            <a:ext cx="6527800" cy="72249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88610B8-F563-92ED-4724-BFDD4BF661B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56325" b="10865"/>
          <a:stretch/>
        </p:blipFill>
        <p:spPr>
          <a:xfrm>
            <a:off x="300593" y="4261399"/>
            <a:ext cx="6527800" cy="6281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834A0EB-10CD-E479-322F-B1F33C83537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62324" b="908"/>
          <a:stretch/>
        </p:blipFill>
        <p:spPr>
          <a:xfrm>
            <a:off x="342901" y="1246747"/>
            <a:ext cx="6527800" cy="75820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9B3A98D-7DA2-9E4D-26A5-942958F4CEC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0854" b="51405"/>
          <a:stretch/>
        </p:blipFill>
        <p:spPr>
          <a:xfrm>
            <a:off x="300593" y="3567548"/>
            <a:ext cx="6527800" cy="72249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56BF614-D12E-1AF4-B57C-CD3262A7BCB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543" r="2950" b="54126"/>
          <a:stretch/>
        </p:blipFill>
        <p:spPr>
          <a:xfrm>
            <a:off x="317635" y="6939611"/>
            <a:ext cx="6335230" cy="62810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CCDA75B-2452-8F59-B17B-CF24D36365D9}"/>
              </a:ext>
            </a:extLst>
          </p:cNvPr>
          <p:cNvSpPr txBox="1"/>
          <p:nvPr/>
        </p:nvSpPr>
        <p:spPr>
          <a:xfrm>
            <a:off x="78899" y="494961"/>
            <a:ext cx="4042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400" b="1"/>
              <a:t>VH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ED87D87-1A29-DBA0-9C59-F8D91AB71207}"/>
              </a:ext>
            </a:extLst>
          </p:cNvPr>
          <p:cNvSpPr txBox="1"/>
          <p:nvPr/>
        </p:nvSpPr>
        <p:spPr>
          <a:xfrm>
            <a:off x="78899" y="5099739"/>
            <a:ext cx="3658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400" b="1"/>
              <a:t>VL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7D837F6-A495-9961-C9E1-A4889CCD32AD}"/>
              </a:ext>
            </a:extLst>
          </p:cNvPr>
          <p:cNvSpPr txBox="1"/>
          <p:nvPr/>
        </p:nvSpPr>
        <p:spPr>
          <a:xfrm>
            <a:off x="-53502" y="-10850"/>
            <a:ext cx="6110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Fig.S2</a:t>
            </a:r>
            <a:endParaRPr lang="en-NL" sz="1400"/>
          </a:p>
        </p:txBody>
      </p:sp>
    </p:spTree>
    <p:extLst>
      <p:ext uri="{BB962C8B-B14F-4D97-AF65-F5344CB8AC3E}">
        <p14:creationId xmlns:p14="http://schemas.microsoft.com/office/powerpoint/2010/main" val="27745915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730A681-21B1-FF20-FFE5-E8EF1A62EB7E}"/>
              </a:ext>
            </a:extLst>
          </p:cNvPr>
          <p:cNvSpPr txBox="1"/>
          <p:nvPr/>
        </p:nvSpPr>
        <p:spPr>
          <a:xfrm>
            <a:off x="0" y="0"/>
            <a:ext cx="6110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Fig.S3</a:t>
            </a:r>
            <a:endParaRPr lang="en-NL" sz="14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4AB4707-6693-03EF-146B-25D5EC57A159}"/>
              </a:ext>
            </a:extLst>
          </p:cNvPr>
          <p:cNvSpPr txBox="1"/>
          <p:nvPr/>
        </p:nvSpPr>
        <p:spPr>
          <a:xfrm>
            <a:off x="576076" y="612416"/>
            <a:ext cx="514127" cy="2566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i="1"/>
              <a:t>mAb1</a:t>
            </a:r>
            <a:endParaRPr lang="en-NL" sz="800" i="1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266C934-D536-22A3-B295-3F9FEEA6855F}"/>
              </a:ext>
            </a:extLst>
          </p:cNvPr>
          <p:cNvSpPr txBox="1"/>
          <p:nvPr/>
        </p:nvSpPr>
        <p:spPr>
          <a:xfrm>
            <a:off x="1409836" y="612416"/>
            <a:ext cx="512219" cy="2566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i="1"/>
              <a:t>mAb2</a:t>
            </a:r>
            <a:endParaRPr lang="en-NL" sz="800" i="1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5F8F194-5D66-800E-5C1E-02D2A7BB1614}"/>
              </a:ext>
            </a:extLst>
          </p:cNvPr>
          <p:cNvSpPr txBox="1"/>
          <p:nvPr/>
        </p:nvSpPr>
        <p:spPr>
          <a:xfrm>
            <a:off x="1054313" y="612416"/>
            <a:ext cx="527497" cy="2566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i="1"/>
              <a:t>Buffer</a:t>
            </a:r>
            <a:endParaRPr lang="en-NL" sz="800" i="1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3F10733-3DD3-299D-C799-1B025400BC45}"/>
              </a:ext>
            </a:extLst>
          </p:cNvPr>
          <p:cNvSpPr txBox="1"/>
          <p:nvPr/>
        </p:nvSpPr>
        <p:spPr>
          <a:xfrm>
            <a:off x="650472" y="1228332"/>
            <a:ext cx="479750" cy="2566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/>
              <a:t>42H3</a:t>
            </a:r>
            <a:endParaRPr lang="en-NL" sz="800" b="1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B579855-471F-CE0D-0420-F2524C38645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856"/>
          <a:stretch/>
        </p:blipFill>
        <p:spPr>
          <a:xfrm>
            <a:off x="4220545" y="747530"/>
            <a:ext cx="2637455" cy="155909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8B012ED-AE45-2CFA-76C2-D6AC053B4409}"/>
              </a:ext>
            </a:extLst>
          </p:cNvPr>
          <p:cNvSpPr txBox="1"/>
          <p:nvPr/>
        </p:nvSpPr>
        <p:spPr>
          <a:xfrm>
            <a:off x="4679157" y="1228332"/>
            <a:ext cx="533226" cy="2566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/>
              <a:t>67B12</a:t>
            </a:r>
            <a:endParaRPr lang="en-NL" sz="800" b="1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22E34C5-9497-5399-6EF2-DE00ACA15B8B}"/>
              </a:ext>
            </a:extLst>
          </p:cNvPr>
          <p:cNvSpPr txBox="1"/>
          <p:nvPr/>
        </p:nvSpPr>
        <p:spPr>
          <a:xfrm>
            <a:off x="4678260" y="612416"/>
            <a:ext cx="514127" cy="2566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i="1"/>
              <a:t>mAb1</a:t>
            </a:r>
            <a:endParaRPr lang="en-NL" sz="800" i="1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FEF301B-291B-6C89-E6EE-BA74FADF413F}"/>
              </a:ext>
            </a:extLst>
          </p:cNvPr>
          <p:cNvSpPr txBox="1"/>
          <p:nvPr/>
        </p:nvSpPr>
        <p:spPr>
          <a:xfrm>
            <a:off x="5512021" y="612416"/>
            <a:ext cx="512219" cy="2566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i="1"/>
              <a:t>mAb2</a:t>
            </a:r>
            <a:endParaRPr lang="en-NL" sz="800" i="1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EE8F5B1-7FC0-A206-25AD-6263516929CA}"/>
              </a:ext>
            </a:extLst>
          </p:cNvPr>
          <p:cNvSpPr txBox="1"/>
          <p:nvPr/>
        </p:nvSpPr>
        <p:spPr>
          <a:xfrm>
            <a:off x="5126019" y="612416"/>
            <a:ext cx="527497" cy="2566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i="1"/>
              <a:t>Buffer</a:t>
            </a:r>
            <a:endParaRPr lang="en-NL" sz="800" i="1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4652034-FC4A-B16C-0608-078CECBA4A20}"/>
              </a:ext>
            </a:extLst>
          </p:cNvPr>
          <p:cNvSpPr txBox="1"/>
          <p:nvPr/>
        </p:nvSpPr>
        <p:spPr>
          <a:xfrm>
            <a:off x="2684827" y="1228332"/>
            <a:ext cx="462563" cy="2566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/>
              <a:t>46E6</a:t>
            </a:r>
            <a:endParaRPr lang="en-NL" sz="800" b="1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2EE43A7-1419-62F0-1DA9-3AC0FAA14E7A}"/>
              </a:ext>
            </a:extLst>
          </p:cNvPr>
          <p:cNvSpPr txBox="1"/>
          <p:nvPr/>
        </p:nvSpPr>
        <p:spPr>
          <a:xfrm>
            <a:off x="2637591" y="612416"/>
            <a:ext cx="514127" cy="2566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i="1"/>
              <a:t>mAb1</a:t>
            </a:r>
            <a:endParaRPr lang="en-NL" sz="800" i="1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6CA878D-C29E-2060-2A23-84E1EE70E782}"/>
              </a:ext>
            </a:extLst>
          </p:cNvPr>
          <p:cNvSpPr txBox="1"/>
          <p:nvPr/>
        </p:nvSpPr>
        <p:spPr>
          <a:xfrm>
            <a:off x="3471352" y="612416"/>
            <a:ext cx="512219" cy="2566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i="1"/>
              <a:t>mAb2</a:t>
            </a:r>
            <a:endParaRPr lang="en-NL" sz="800" i="1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74A6072-BBF6-7D33-1B2F-A09F470ECFBD}"/>
              </a:ext>
            </a:extLst>
          </p:cNvPr>
          <p:cNvSpPr txBox="1"/>
          <p:nvPr/>
        </p:nvSpPr>
        <p:spPr>
          <a:xfrm>
            <a:off x="3085350" y="612416"/>
            <a:ext cx="527497" cy="2566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i="1"/>
              <a:t>Buffer</a:t>
            </a:r>
            <a:endParaRPr lang="en-NL" sz="800" i="1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4B5E405-7DB8-8513-C2F9-1F65116A930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694" r="20933"/>
          <a:stretch/>
        </p:blipFill>
        <p:spPr>
          <a:xfrm>
            <a:off x="2154367" y="740757"/>
            <a:ext cx="2090562" cy="156586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3488BFC-F94B-EE42-376A-886346D7A6D2}"/>
              </a:ext>
            </a:extLst>
          </p:cNvPr>
          <p:cNvSpPr txBox="1"/>
          <p:nvPr/>
        </p:nvSpPr>
        <p:spPr>
          <a:xfrm>
            <a:off x="292854" y="373967"/>
            <a:ext cx="126829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/>
              <a:t>Binding competition</a:t>
            </a:r>
            <a:endParaRPr lang="en-NL" sz="1000" b="1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08565DE-3703-A475-16CB-832A3A1D3DBF}"/>
              </a:ext>
            </a:extLst>
          </p:cNvPr>
          <p:cNvSpPr txBox="1"/>
          <p:nvPr/>
        </p:nvSpPr>
        <p:spPr>
          <a:xfrm>
            <a:off x="-3484" y="375720"/>
            <a:ext cx="2616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/>
              <a:t>A</a:t>
            </a:r>
            <a:endParaRPr lang="nl-NL" sz="1000" b="1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775B905-5BCF-FF20-D897-6316B2EDB4E7}"/>
              </a:ext>
            </a:extLst>
          </p:cNvPr>
          <p:cNvSpPr txBox="1"/>
          <p:nvPr/>
        </p:nvSpPr>
        <p:spPr>
          <a:xfrm>
            <a:off x="-57179" y="2254915"/>
            <a:ext cx="25519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000"/>
            </a:lvl1pPr>
          </a:lstStyle>
          <a:p>
            <a:r>
              <a:rPr lang="en-US" b="1"/>
              <a:t>B</a:t>
            </a:r>
            <a:endParaRPr lang="nl-NL" b="1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380EEA2-F7A7-7207-80DA-9204F9EBA668}"/>
              </a:ext>
            </a:extLst>
          </p:cNvPr>
          <p:cNvSpPr txBox="1"/>
          <p:nvPr/>
        </p:nvSpPr>
        <p:spPr>
          <a:xfrm>
            <a:off x="292854" y="2255799"/>
            <a:ext cx="187423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/>
              <a:t>APN receptor binding inhibition</a:t>
            </a:r>
            <a:endParaRPr lang="en-NL" sz="1000" b="1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CD7016F7-59E2-5E15-9449-075441EFE76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2157" r="21002"/>
          <a:stretch/>
        </p:blipFill>
        <p:spPr>
          <a:xfrm>
            <a:off x="82191" y="747990"/>
            <a:ext cx="2090563" cy="155139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954E873-5E41-4F82-B565-1469594ED61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0663"/>
          <a:stretch/>
        </p:blipFill>
        <p:spPr>
          <a:xfrm>
            <a:off x="81241" y="2496222"/>
            <a:ext cx="2715938" cy="1565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2271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C2DB1F19-E23F-7D45-AE98-A55BFF23C3E8}"/>
              </a:ext>
            </a:extLst>
          </p:cNvPr>
          <p:cNvSpPr txBox="1"/>
          <p:nvPr/>
        </p:nvSpPr>
        <p:spPr>
          <a:xfrm>
            <a:off x="1558721" y="1862829"/>
            <a:ext cx="3261634" cy="265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25" dirty="0">
                <a:latin typeface="Arial" panose="020B0604020202020204" pitchFamily="34" charset="0"/>
                <a:cs typeface="Arial" panose="020B0604020202020204" pitchFamily="34" charset="0"/>
              </a:rPr>
              <a:t>533,609 particles and 3,013 micrographs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3BFFB139-AAED-D247-9C03-A27EE50FDDD8}"/>
              </a:ext>
            </a:extLst>
          </p:cNvPr>
          <p:cNvCxnSpPr>
            <a:cxnSpLocks/>
          </p:cNvCxnSpPr>
          <p:nvPr/>
        </p:nvCxnSpPr>
        <p:spPr>
          <a:xfrm>
            <a:off x="3077880" y="2126041"/>
            <a:ext cx="0" cy="572921"/>
          </a:xfrm>
          <a:prstGeom prst="straightConnector1">
            <a:avLst/>
          </a:prstGeom>
          <a:ln w="38100">
            <a:tailEnd type="triangle" w="lg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0B46F593-AF86-B94C-BEE3-6F470ED6DF28}"/>
              </a:ext>
            </a:extLst>
          </p:cNvPr>
          <p:cNvSpPr txBox="1"/>
          <p:nvPr/>
        </p:nvSpPr>
        <p:spPr>
          <a:xfrm>
            <a:off x="3165416" y="2101597"/>
            <a:ext cx="2761479" cy="2134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87">
                <a:latin typeface="Arial" panose="020B0604020202020204" pitchFamily="34" charset="0"/>
                <a:cs typeface="Arial" panose="020B0604020202020204" pitchFamily="34" charset="0"/>
              </a:rPr>
              <a:t>1 x 2D classification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7DECF28-1A70-A245-A5F2-8FC88A0BBCB0}"/>
              </a:ext>
            </a:extLst>
          </p:cNvPr>
          <p:cNvSpPr txBox="1"/>
          <p:nvPr/>
        </p:nvSpPr>
        <p:spPr>
          <a:xfrm>
            <a:off x="3165416" y="2276602"/>
            <a:ext cx="2761479" cy="2134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87">
                <a:latin typeface="Arial" panose="020B0604020202020204" pitchFamily="34" charset="0"/>
                <a:cs typeface="Arial" panose="020B0604020202020204" pitchFamily="34" charset="0"/>
              </a:rPr>
              <a:t>Select spike classes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5782058-F592-4449-A7FF-6ED2C664457B}"/>
              </a:ext>
            </a:extLst>
          </p:cNvPr>
          <p:cNvSpPr txBox="1"/>
          <p:nvPr/>
        </p:nvSpPr>
        <p:spPr>
          <a:xfrm>
            <a:off x="1697141" y="2672296"/>
            <a:ext cx="2761479" cy="265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25">
                <a:latin typeface="Arial" panose="020B0604020202020204" pitchFamily="34" charset="0"/>
                <a:cs typeface="Arial" panose="020B0604020202020204" pitchFamily="34" charset="0"/>
              </a:rPr>
              <a:t>258,686 particles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3A0473AC-E6C5-CB4D-8F60-84347794715F}"/>
              </a:ext>
            </a:extLst>
          </p:cNvPr>
          <p:cNvCxnSpPr>
            <a:cxnSpLocks/>
          </p:cNvCxnSpPr>
          <p:nvPr/>
        </p:nvCxnSpPr>
        <p:spPr>
          <a:xfrm>
            <a:off x="3077880" y="2954748"/>
            <a:ext cx="0" cy="267302"/>
          </a:xfrm>
          <a:prstGeom prst="straightConnector1">
            <a:avLst/>
          </a:prstGeom>
          <a:ln w="38100">
            <a:tailEnd type="triangle" w="lg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BE9069CA-486A-5A4F-83EE-50CC30B8DB00}"/>
              </a:ext>
            </a:extLst>
          </p:cNvPr>
          <p:cNvSpPr txBox="1"/>
          <p:nvPr/>
        </p:nvSpPr>
        <p:spPr>
          <a:xfrm>
            <a:off x="3165416" y="2932373"/>
            <a:ext cx="2050937" cy="2134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87">
                <a:latin typeface="Arial" panose="020B0604020202020204" pitchFamily="34" charset="0"/>
                <a:cs typeface="Arial" panose="020B0604020202020204" pitchFamily="34" charset="0"/>
              </a:rPr>
              <a:t>Ab-initio Reconstruction</a:t>
            </a: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A0A636E1-6F83-1648-A59D-498178D29779}"/>
              </a:ext>
            </a:extLst>
          </p:cNvPr>
          <p:cNvSpPr/>
          <p:nvPr/>
        </p:nvSpPr>
        <p:spPr>
          <a:xfrm>
            <a:off x="401009" y="3178722"/>
            <a:ext cx="992732" cy="922915"/>
          </a:xfrm>
          <a:prstGeom prst="roundRect">
            <a:avLst>
              <a:gd name="adj" fmla="val 9574"/>
            </a:avLst>
          </a:prstGeom>
          <a:noFill/>
          <a:ln w="381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57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A060F8E-77E3-D448-313C-6B5075D9CC75}"/>
              </a:ext>
            </a:extLst>
          </p:cNvPr>
          <p:cNvSpPr txBox="1"/>
          <p:nvPr/>
        </p:nvSpPr>
        <p:spPr>
          <a:xfrm>
            <a:off x="1432043" y="507943"/>
            <a:ext cx="326163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350">
                <a:latin typeface="Arial" panose="020B0604020202020204" pitchFamily="34" charset="0"/>
                <a:cs typeface="Arial" panose="020B0604020202020204" pitchFamily="34" charset="0"/>
              </a:rPr>
              <a:t>3,014 movies (0.73 </a:t>
            </a:r>
            <a:r>
              <a:rPr lang="en-GB" sz="1350" err="1">
                <a:latin typeface="Arial" panose="020B0604020202020204" pitchFamily="34" charset="0"/>
                <a:cs typeface="Arial" panose="020B0604020202020204" pitchFamily="34" charset="0"/>
              </a:rPr>
              <a:t>Å</a:t>
            </a:r>
            <a:r>
              <a:rPr lang="en-GB" sz="1350">
                <a:latin typeface="Arial" panose="020B0604020202020204" pitchFamily="34" charset="0"/>
                <a:cs typeface="Arial" panose="020B0604020202020204" pitchFamily="34" charset="0"/>
              </a:rPr>
              <a:t>/pixel)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6737B382-2A74-341D-5CD7-CB7C6C01E700}"/>
              </a:ext>
            </a:extLst>
          </p:cNvPr>
          <p:cNvCxnSpPr>
            <a:cxnSpLocks/>
          </p:cNvCxnSpPr>
          <p:nvPr/>
        </p:nvCxnSpPr>
        <p:spPr>
          <a:xfrm>
            <a:off x="3062862" y="829284"/>
            <a:ext cx="0" cy="1052863"/>
          </a:xfrm>
          <a:prstGeom prst="straightConnector1">
            <a:avLst/>
          </a:prstGeom>
          <a:ln w="38100">
            <a:tailEnd type="triangle" w="lg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0A27F462-EA31-560B-9969-241174F1F4E3}"/>
              </a:ext>
            </a:extLst>
          </p:cNvPr>
          <p:cNvSpPr txBox="1"/>
          <p:nvPr/>
        </p:nvSpPr>
        <p:spPr>
          <a:xfrm>
            <a:off x="3166251" y="825815"/>
            <a:ext cx="326163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>
                <a:latin typeface="Arial" panose="020B0604020202020204" pitchFamily="34" charset="0"/>
                <a:cs typeface="Arial" panose="020B0604020202020204" pitchFamily="34" charset="0"/>
              </a:rPr>
              <a:t>Motion Correction (Output F-crop factor = 0.5)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AB3BD3E-FAFD-AF42-BF24-D1F93EEEDC32}"/>
              </a:ext>
            </a:extLst>
          </p:cNvPr>
          <p:cNvSpPr txBox="1"/>
          <p:nvPr/>
        </p:nvSpPr>
        <p:spPr>
          <a:xfrm>
            <a:off x="3166251" y="1031853"/>
            <a:ext cx="326163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>
                <a:latin typeface="Arial" panose="020B0604020202020204" pitchFamily="34" charset="0"/>
                <a:cs typeface="Arial" panose="020B0604020202020204" pitchFamily="34" charset="0"/>
              </a:rPr>
              <a:t>CTF Estimation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4476EAE-C680-FF54-D299-84B7D722E6DC}"/>
              </a:ext>
            </a:extLst>
          </p:cNvPr>
          <p:cNvSpPr txBox="1"/>
          <p:nvPr/>
        </p:nvSpPr>
        <p:spPr>
          <a:xfrm>
            <a:off x="3166251" y="1237891"/>
            <a:ext cx="326163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>
                <a:latin typeface="Arial" panose="020B0604020202020204" pitchFamily="34" charset="0"/>
                <a:cs typeface="Arial" panose="020B0604020202020204" pitchFamily="34" charset="0"/>
              </a:rPr>
              <a:t>Select micrographs with CTF estimation &lt;10 </a:t>
            </a:r>
            <a:r>
              <a:rPr lang="en-GB" sz="900" err="1">
                <a:latin typeface="Arial" panose="020B0604020202020204" pitchFamily="34" charset="0"/>
                <a:cs typeface="Arial" panose="020B0604020202020204" pitchFamily="34" charset="0"/>
              </a:rPr>
              <a:t>Å</a:t>
            </a:r>
            <a:endParaRPr lang="en-GB" sz="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5DF4752-5B71-3F76-BB1E-F8655A60F715}"/>
              </a:ext>
            </a:extLst>
          </p:cNvPr>
          <p:cNvSpPr txBox="1"/>
          <p:nvPr/>
        </p:nvSpPr>
        <p:spPr>
          <a:xfrm>
            <a:off x="1821454" y="1019696"/>
            <a:ext cx="115488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900" err="1">
                <a:latin typeface="Arial" panose="020B0604020202020204" pitchFamily="34" charset="0"/>
                <a:cs typeface="Arial" panose="020B0604020202020204" pitchFamily="34" charset="0"/>
              </a:rPr>
              <a:t>cryoSPARC</a:t>
            </a:r>
            <a:r>
              <a:rPr lang="en-GB" sz="900">
                <a:latin typeface="Arial" panose="020B0604020202020204" pitchFamily="34" charset="0"/>
                <a:cs typeface="Arial" panose="020B0604020202020204" pitchFamily="34" charset="0"/>
              </a:rPr>
              <a:t> Live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5CB4BC9-D939-87A7-A304-C632724909D9}"/>
              </a:ext>
            </a:extLst>
          </p:cNvPr>
          <p:cNvSpPr txBox="1"/>
          <p:nvPr/>
        </p:nvSpPr>
        <p:spPr>
          <a:xfrm>
            <a:off x="3166251" y="1443929"/>
            <a:ext cx="326163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>
                <a:latin typeface="Arial" panose="020B0604020202020204" pitchFamily="34" charset="0"/>
                <a:cs typeface="Arial" panose="020B0604020202020204" pitchFamily="34" charset="0"/>
              </a:rPr>
              <a:t>Blob picker (Min. 150 </a:t>
            </a:r>
            <a:r>
              <a:rPr lang="en-GB" sz="900" err="1">
                <a:latin typeface="Arial" panose="020B0604020202020204" pitchFamily="34" charset="0"/>
                <a:cs typeface="Arial" panose="020B0604020202020204" pitchFamily="34" charset="0"/>
              </a:rPr>
              <a:t>Å</a:t>
            </a:r>
            <a:r>
              <a:rPr lang="en-GB" sz="900">
                <a:latin typeface="Arial" panose="020B0604020202020204" pitchFamily="34" charset="0"/>
                <a:cs typeface="Arial" panose="020B0604020202020204" pitchFamily="34" charset="0"/>
              </a:rPr>
              <a:t> /  Max 250 </a:t>
            </a:r>
            <a:r>
              <a:rPr lang="en-GB" sz="900" err="1">
                <a:latin typeface="Arial" panose="020B0604020202020204" pitchFamily="34" charset="0"/>
                <a:cs typeface="Arial" panose="020B0604020202020204" pitchFamily="34" charset="0"/>
              </a:rPr>
              <a:t>Å</a:t>
            </a:r>
            <a:r>
              <a:rPr lang="en-GB" sz="90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023EF50-3950-4723-5430-0AB4516D9AA6}"/>
              </a:ext>
            </a:extLst>
          </p:cNvPr>
          <p:cNvSpPr txBox="1"/>
          <p:nvPr/>
        </p:nvSpPr>
        <p:spPr>
          <a:xfrm>
            <a:off x="3166251" y="1649967"/>
            <a:ext cx="326163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>
                <a:latin typeface="Arial" panose="020B0604020202020204" pitchFamily="34" charset="0"/>
                <a:cs typeface="Arial" panose="020B0604020202020204" pitchFamily="34" charset="0"/>
              </a:rPr>
              <a:t>Extract in 156-pixel box (4.17 </a:t>
            </a:r>
            <a:r>
              <a:rPr lang="en-GB" sz="900" err="1">
                <a:latin typeface="Arial" panose="020B0604020202020204" pitchFamily="34" charset="0"/>
                <a:cs typeface="Arial" panose="020B0604020202020204" pitchFamily="34" charset="0"/>
              </a:rPr>
              <a:t>Å</a:t>
            </a:r>
            <a:r>
              <a:rPr lang="en-GB" sz="900">
                <a:latin typeface="Arial" panose="020B0604020202020204" pitchFamily="34" charset="0"/>
                <a:cs typeface="Arial" panose="020B0604020202020204" pitchFamily="34" charset="0"/>
              </a:rPr>
              <a:t>/pixel)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7B8EB1C-090A-BCA2-09D7-615990F26E3F}"/>
              </a:ext>
            </a:extLst>
          </p:cNvPr>
          <p:cNvSpPr txBox="1"/>
          <p:nvPr/>
        </p:nvSpPr>
        <p:spPr>
          <a:xfrm>
            <a:off x="1821454" y="2244765"/>
            <a:ext cx="115488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900" err="1">
                <a:latin typeface="Arial" panose="020B0604020202020204" pitchFamily="34" charset="0"/>
                <a:cs typeface="Arial" panose="020B0604020202020204" pitchFamily="34" charset="0"/>
              </a:rPr>
              <a:t>cryoSPARC</a:t>
            </a:r>
            <a:r>
              <a:rPr lang="en-GB" sz="9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3875AA5-B321-6F87-D2EE-AC8987C442E0}"/>
              </a:ext>
            </a:extLst>
          </p:cNvPr>
          <p:cNvSpPr txBox="1"/>
          <p:nvPr/>
        </p:nvSpPr>
        <p:spPr>
          <a:xfrm>
            <a:off x="3165416" y="2451609"/>
            <a:ext cx="2761479" cy="2134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87">
                <a:latin typeface="Arial" panose="020B0604020202020204" pitchFamily="34" charset="0"/>
                <a:cs typeface="Arial" panose="020B0604020202020204" pitchFamily="34" charset="0"/>
              </a:rPr>
              <a:t>Extract in 360-pixel box (1.92 </a:t>
            </a:r>
            <a:r>
              <a:rPr lang="en-GB" sz="787" err="1">
                <a:latin typeface="Arial" panose="020B0604020202020204" pitchFamily="34" charset="0"/>
                <a:cs typeface="Arial" panose="020B0604020202020204" pitchFamily="34" charset="0"/>
              </a:rPr>
              <a:t>Å</a:t>
            </a:r>
            <a:r>
              <a:rPr lang="en-GB" sz="787">
                <a:latin typeface="Arial" panose="020B0604020202020204" pitchFamily="34" charset="0"/>
                <a:cs typeface="Arial" panose="020B0604020202020204" pitchFamily="34" charset="0"/>
              </a:rPr>
              <a:t>/pixel)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06CC5815-38A9-542D-C190-583C04527FB8}"/>
              </a:ext>
            </a:extLst>
          </p:cNvPr>
          <p:cNvSpPr txBox="1"/>
          <p:nvPr/>
        </p:nvSpPr>
        <p:spPr>
          <a:xfrm>
            <a:off x="632450" y="4102473"/>
            <a:ext cx="611783" cy="3561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57">
                <a:latin typeface="Arial" panose="020B0604020202020204" pitchFamily="34" charset="0"/>
                <a:cs typeface="Arial" panose="020B0604020202020204" pitchFamily="34" charset="0"/>
              </a:rPr>
              <a:t>Class 1</a:t>
            </a:r>
          </a:p>
          <a:p>
            <a:pPr algn="ctr"/>
            <a:r>
              <a:rPr lang="en-GB" sz="857">
                <a:latin typeface="Arial" panose="020B0604020202020204" pitchFamily="34" charset="0"/>
                <a:cs typeface="Arial" panose="020B0604020202020204" pitchFamily="34" charset="0"/>
              </a:rPr>
              <a:t>65.55%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791F477A-8EA7-E596-C713-E996E2147E68}"/>
              </a:ext>
            </a:extLst>
          </p:cNvPr>
          <p:cNvSpPr txBox="1"/>
          <p:nvPr/>
        </p:nvSpPr>
        <p:spPr>
          <a:xfrm>
            <a:off x="1907796" y="4102473"/>
            <a:ext cx="611783" cy="3561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57">
                <a:latin typeface="Arial" panose="020B0604020202020204" pitchFamily="34" charset="0"/>
                <a:cs typeface="Arial" panose="020B0604020202020204" pitchFamily="34" charset="0"/>
              </a:rPr>
              <a:t>Class 2</a:t>
            </a:r>
          </a:p>
          <a:p>
            <a:pPr algn="ctr"/>
            <a:r>
              <a:rPr lang="en-GB" sz="857">
                <a:latin typeface="Arial" panose="020B0604020202020204" pitchFamily="34" charset="0"/>
                <a:cs typeface="Arial" panose="020B0604020202020204" pitchFamily="34" charset="0"/>
              </a:rPr>
              <a:t>5.69%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0DC692E8-4E04-CE06-27E7-EE3205D78318}"/>
              </a:ext>
            </a:extLst>
          </p:cNvPr>
          <p:cNvSpPr txBox="1"/>
          <p:nvPr/>
        </p:nvSpPr>
        <p:spPr>
          <a:xfrm>
            <a:off x="3213108" y="4102473"/>
            <a:ext cx="611783" cy="3561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57">
                <a:latin typeface="Arial" panose="020B0604020202020204" pitchFamily="34" charset="0"/>
                <a:cs typeface="Arial" panose="020B0604020202020204" pitchFamily="34" charset="0"/>
              </a:rPr>
              <a:t>Class 3</a:t>
            </a:r>
          </a:p>
          <a:p>
            <a:pPr algn="ctr"/>
            <a:r>
              <a:rPr lang="en-GB" sz="857">
                <a:latin typeface="Arial" panose="020B0604020202020204" pitchFamily="34" charset="0"/>
                <a:cs typeface="Arial" panose="020B0604020202020204" pitchFamily="34" charset="0"/>
              </a:rPr>
              <a:t>17.16%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779C063D-42DF-2847-2DBE-0BDCD1AED42D}"/>
              </a:ext>
            </a:extLst>
          </p:cNvPr>
          <p:cNvSpPr txBox="1"/>
          <p:nvPr/>
        </p:nvSpPr>
        <p:spPr>
          <a:xfrm>
            <a:off x="4578151" y="4102473"/>
            <a:ext cx="611783" cy="3561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57">
                <a:latin typeface="Arial" panose="020B0604020202020204" pitchFamily="34" charset="0"/>
                <a:cs typeface="Arial" panose="020B0604020202020204" pitchFamily="34" charset="0"/>
              </a:rPr>
              <a:t>Class 4</a:t>
            </a:r>
          </a:p>
          <a:p>
            <a:pPr algn="ctr"/>
            <a:r>
              <a:rPr lang="en-GB" sz="857">
                <a:latin typeface="Arial" panose="020B0604020202020204" pitchFamily="34" charset="0"/>
                <a:cs typeface="Arial" panose="020B0604020202020204" pitchFamily="34" charset="0"/>
              </a:rPr>
              <a:t>5.84%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7799350F-5596-051F-5BBB-23921D4D6E44}"/>
              </a:ext>
            </a:extLst>
          </p:cNvPr>
          <p:cNvSpPr txBox="1"/>
          <p:nvPr/>
        </p:nvSpPr>
        <p:spPr>
          <a:xfrm>
            <a:off x="4462234" y="5683918"/>
            <a:ext cx="2050937" cy="2134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87" dirty="0">
                <a:latin typeface="Arial" panose="020B0604020202020204" pitchFamily="34" charset="0"/>
                <a:cs typeface="Arial" panose="020B0604020202020204" pitchFamily="34" charset="0"/>
              </a:rPr>
              <a:t>Symmetry expansion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BD8273D1-5AE9-97B3-5B78-2CCC7AE079A9}"/>
              </a:ext>
            </a:extLst>
          </p:cNvPr>
          <p:cNvSpPr txBox="1"/>
          <p:nvPr/>
        </p:nvSpPr>
        <p:spPr>
          <a:xfrm>
            <a:off x="2281496" y="8328289"/>
            <a:ext cx="535837" cy="2242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57" dirty="0">
                <a:latin typeface="Arial" panose="020B0604020202020204" pitchFamily="34" charset="0"/>
                <a:cs typeface="Arial" panose="020B0604020202020204" pitchFamily="34" charset="0"/>
              </a:rPr>
              <a:t>Mask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B93D0B5B-FFF7-6C7E-2A35-75EA8BA7A008}"/>
              </a:ext>
            </a:extLst>
          </p:cNvPr>
          <p:cNvSpPr txBox="1"/>
          <p:nvPr/>
        </p:nvSpPr>
        <p:spPr>
          <a:xfrm>
            <a:off x="1180777" y="5400666"/>
            <a:ext cx="611783" cy="576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787">
                <a:latin typeface="Arial" panose="020B0604020202020204" pitchFamily="34" charset="0"/>
                <a:cs typeface="Arial" panose="020B0604020202020204" pitchFamily="34" charset="0"/>
              </a:rPr>
              <a:t>3.10 </a:t>
            </a:r>
            <a:r>
              <a:rPr lang="en-GB" sz="787" err="1">
                <a:latin typeface="Arial" panose="020B0604020202020204" pitchFamily="34" charset="0"/>
                <a:cs typeface="Arial" panose="020B0604020202020204" pitchFamily="34" charset="0"/>
              </a:rPr>
              <a:t>Å</a:t>
            </a:r>
            <a:r>
              <a:rPr lang="en-GB" sz="787">
                <a:latin typeface="Arial" panose="020B0604020202020204" pitchFamily="34" charset="0"/>
                <a:cs typeface="Arial" panose="020B0604020202020204" pitchFamily="34" charset="0"/>
              </a:rPr>
              <a:t> (C1)</a:t>
            </a:r>
          </a:p>
          <a:p>
            <a:pPr algn="ctr"/>
            <a:r>
              <a:rPr lang="en-GB" sz="787">
                <a:latin typeface="Arial" panose="020B0604020202020204" pitchFamily="34" charset="0"/>
                <a:cs typeface="Arial" panose="020B0604020202020204" pitchFamily="34" charset="0"/>
              </a:rPr>
              <a:t>168,789</a:t>
            </a:r>
          </a:p>
          <a:p>
            <a:pPr algn="ctr"/>
            <a:endParaRPr lang="en-GB" sz="787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6274C1FF-E1F0-A04B-8D08-9DD10C536A7A}"/>
              </a:ext>
            </a:extLst>
          </p:cNvPr>
          <p:cNvSpPr txBox="1"/>
          <p:nvPr/>
        </p:nvSpPr>
        <p:spPr>
          <a:xfrm>
            <a:off x="2371430" y="5445069"/>
            <a:ext cx="611783" cy="4880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57" dirty="0">
                <a:latin typeface="Arial" panose="020B0604020202020204" pitchFamily="34" charset="0"/>
                <a:cs typeface="Arial" panose="020B0604020202020204" pitchFamily="34" charset="0"/>
              </a:rPr>
              <a:t>2.96 </a:t>
            </a:r>
            <a:r>
              <a:rPr lang="en-GB" sz="857" dirty="0" err="1">
                <a:latin typeface="Arial" panose="020B0604020202020204" pitchFamily="34" charset="0"/>
                <a:cs typeface="Arial" panose="020B0604020202020204" pitchFamily="34" charset="0"/>
              </a:rPr>
              <a:t>Å</a:t>
            </a:r>
            <a:r>
              <a:rPr lang="en-GB" sz="857" dirty="0">
                <a:latin typeface="Arial" panose="020B0604020202020204" pitchFamily="34" charset="0"/>
                <a:cs typeface="Arial" panose="020B0604020202020204" pitchFamily="34" charset="0"/>
              </a:rPr>
              <a:t> (C3)</a:t>
            </a:r>
          </a:p>
          <a:p>
            <a:pPr algn="ctr"/>
            <a:r>
              <a:rPr lang="en-GB" sz="857" dirty="0">
                <a:latin typeface="Arial" panose="020B0604020202020204" pitchFamily="34" charset="0"/>
                <a:cs typeface="Arial" panose="020B0604020202020204" pitchFamily="34" charset="0"/>
              </a:rPr>
              <a:t>168,789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A2049CB9-D6A8-2333-A277-FE20AC89C575}"/>
              </a:ext>
            </a:extLst>
          </p:cNvPr>
          <p:cNvSpPr txBox="1"/>
          <p:nvPr/>
        </p:nvSpPr>
        <p:spPr>
          <a:xfrm>
            <a:off x="864241" y="4589030"/>
            <a:ext cx="2050937" cy="2134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87" dirty="0">
                <a:latin typeface="Arial" panose="020B0604020202020204" pitchFamily="34" charset="0"/>
                <a:cs typeface="Arial" panose="020B0604020202020204" pitchFamily="34" charset="0"/>
              </a:rPr>
              <a:t>Non-uniform Refinement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4912B661-B9DA-78FA-AF9B-AB6802B4A4F0}"/>
              </a:ext>
            </a:extLst>
          </p:cNvPr>
          <p:cNvSpPr txBox="1"/>
          <p:nvPr/>
        </p:nvSpPr>
        <p:spPr>
          <a:xfrm>
            <a:off x="4462233" y="5840412"/>
            <a:ext cx="2050937" cy="2134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87" dirty="0">
                <a:latin typeface="Arial" panose="020B0604020202020204" pitchFamily="34" charset="0"/>
                <a:cs typeface="Arial" panose="020B0604020202020204" pitchFamily="34" charset="0"/>
              </a:rPr>
              <a:t>3D variability analysis</a:t>
            </a: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96B4DCFA-739D-36A0-BF4E-BE1643B318CB}"/>
              </a:ext>
            </a:extLst>
          </p:cNvPr>
          <p:cNvSpPr txBox="1"/>
          <p:nvPr/>
        </p:nvSpPr>
        <p:spPr>
          <a:xfrm>
            <a:off x="3413024" y="7285708"/>
            <a:ext cx="823733" cy="3561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57" dirty="0">
                <a:latin typeface="Arial" panose="020B0604020202020204" pitchFamily="34" charset="0"/>
                <a:cs typeface="Arial" panose="020B0604020202020204" pitchFamily="34" charset="0"/>
              </a:rPr>
              <a:t>Cluster 2</a:t>
            </a:r>
          </a:p>
          <a:p>
            <a:pPr algn="ctr"/>
            <a:r>
              <a:rPr lang="en-GB" sz="857" dirty="0">
                <a:latin typeface="Arial" panose="020B0604020202020204" pitchFamily="34" charset="0"/>
                <a:cs typeface="Arial" panose="020B0604020202020204" pitchFamily="34" charset="0"/>
              </a:rPr>
              <a:t>43.58%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E29FF69A-CC26-B784-766B-6E63512EF521}"/>
              </a:ext>
            </a:extLst>
          </p:cNvPr>
          <p:cNvSpPr txBox="1"/>
          <p:nvPr/>
        </p:nvSpPr>
        <p:spPr>
          <a:xfrm>
            <a:off x="4783877" y="7276329"/>
            <a:ext cx="823733" cy="3561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57" dirty="0">
                <a:latin typeface="Arial" panose="020B0604020202020204" pitchFamily="34" charset="0"/>
                <a:cs typeface="Arial" panose="020B0604020202020204" pitchFamily="34" charset="0"/>
              </a:rPr>
              <a:t>Cluster 3</a:t>
            </a:r>
          </a:p>
          <a:p>
            <a:pPr algn="ctr"/>
            <a:r>
              <a:rPr lang="en-GB" sz="857" dirty="0">
                <a:latin typeface="Arial" panose="020B0604020202020204" pitchFamily="34" charset="0"/>
                <a:cs typeface="Arial" panose="020B0604020202020204" pitchFamily="34" charset="0"/>
              </a:rPr>
              <a:t>33%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48A16B83-F42A-C072-0B56-48E783E0C776}"/>
              </a:ext>
            </a:extLst>
          </p:cNvPr>
          <p:cNvSpPr txBox="1"/>
          <p:nvPr/>
        </p:nvSpPr>
        <p:spPr>
          <a:xfrm>
            <a:off x="5984372" y="7285707"/>
            <a:ext cx="823733" cy="3561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57" dirty="0">
                <a:latin typeface="Arial" panose="020B0604020202020204" pitchFamily="34" charset="0"/>
                <a:cs typeface="Arial" panose="020B0604020202020204" pitchFamily="34" charset="0"/>
              </a:rPr>
              <a:t>Cluster 4</a:t>
            </a:r>
          </a:p>
          <a:p>
            <a:pPr algn="ctr"/>
            <a:r>
              <a:rPr lang="en-GB" sz="857" dirty="0">
                <a:latin typeface="Arial" panose="020B0604020202020204" pitchFamily="34" charset="0"/>
                <a:cs typeface="Arial" panose="020B0604020202020204" pitchFamily="34" charset="0"/>
              </a:rPr>
              <a:t>11%</a:t>
            </a:r>
          </a:p>
        </p:txBody>
      </p:sp>
      <p:sp>
        <p:nvSpPr>
          <p:cNvPr id="130" name="Rounded Rectangle 129">
            <a:extLst>
              <a:ext uri="{FF2B5EF4-FFF2-40B4-BE49-F238E27FC236}">
                <a16:creationId xmlns:a16="http://schemas.microsoft.com/office/drawing/2014/main" id="{DAD1772E-8476-4D1C-DB23-4B927F9469AD}"/>
              </a:ext>
            </a:extLst>
          </p:cNvPr>
          <p:cNvSpPr/>
          <p:nvPr/>
        </p:nvSpPr>
        <p:spPr>
          <a:xfrm>
            <a:off x="3252448" y="6384552"/>
            <a:ext cx="1017449" cy="840082"/>
          </a:xfrm>
          <a:prstGeom prst="roundRect">
            <a:avLst>
              <a:gd name="adj" fmla="val 9574"/>
            </a:avLst>
          </a:prstGeom>
          <a:noFill/>
          <a:ln w="381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57"/>
          </a:p>
        </p:txBody>
      </p:sp>
      <p:cxnSp>
        <p:nvCxnSpPr>
          <p:cNvPr id="131" name="Straight Arrow Connector 130">
            <a:extLst>
              <a:ext uri="{FF2B5EF4-FFF2-40B4-BE49-F238E27FC236}">
                <a16:creationId xmlns:a16="http://schemas.microsoft.com/office/drawing/2014/main" id="{92EECDAD-3A41-8D6B-C335-C36F9DD583C8}"/>
              </a:ext>
            </a:extLst>
          </p:cNvPr>
          <p:cNvCxnSpPr>
            <a:cxnSpLocks/>
          </p:cNvCxnSpPr>
          <p:nvPr/>
        </p:nvCxnSpPr>
        <p:spPr>
          <a:xfrm>
            <a:off x="3352736" y="7899752"/>
            <a:ext cx="0" cy="445830"/>
          </a:xfrm>
          <a:prstGeom prst="straightConnector1">
            <a:avLst/>
          </a:prstGeom>
          <a:ln w="38100">
            <a:tailEnd type="triangle" w="lg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3" name="TextBox 132">
            <a:extLst>
              <a:ext uri="{FF2B5EF4-FFF2-40B4-BE49-F238E27FC236}">
                <a16:creationId xmlns:a16="http://schemas.microsoft.com/office/drawing/2014/main" id="{4835D226-BFED-A3A0-A18B-BD5CA38D3583}"/>
              </a:ext>
            </a:extLst>
          </p:cNvPr>
          <p:cNvSpPr txBox="1"/>
          <p:nvPr/>
        </p:nvSpPr>
        <p:spPr>
          <a:xfrm>
            <a:off x="6166370" y="8869364"/>
            <a:ext cx="823733" cy="3561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57" dirty="0">
                <a:latin typeface="Arial" panose="020B0604020202020204" pitchFamily="34" charset="0"/>
                <a:cs typeface="Arial" panose="020B0604020202020204" pitchFamily="34" charset="0"/>
              </a:rPr>
              <a:t>3.12 </a:t>
            </a:r>
            <a:r>
              <a:rPr lang="en-GB" sz="857" dirty="0" err="1">
                <a:latin typeface="Arial" panose="020B0604020202020204" pitchFamily="34" charset="0"/>
                <a:cs typeface="Arial" panose="020B0604020202020204" pitchFamily="34" charset="0"/>
              </a:rPr>
              <a:t>Å</a:t>
            </a:r>
            <a:r>
              <a:rPr lang="en-GB" sz="857" dirty="0">
                <a:latin typeface="Arial" panose="020B0604020202020204" pitchFamily="34" charset="0"/>
                <a:cs typeface="Arial" panose="020B0604020202020204" pitchFamily="34" charset="0"/>
              </a:rPr>
              <a:t> (C1)</a:t>
            </a:r>
          </a:p>
          <a:p>
            <a:pPr algn="ctr"/>
            <a:r>
              <a:rPr lang="en-GB" sz="857" dirty="0">
                <a:latin typeface="Arial" panose="020B0604020202020204" pitchFamily="34" charset="0"/>
                <a:cs typeface="Arial" panose="020B0604020202020204" pitchFamily="34" charset="0"/>
              </a:rPr>
              <a:t>112,743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2F982EA-448E-1F54-794E-BBD397715F60}"/>
              </a:ext>
            </a:extLst>
          </p:cNvPr>
          <p:cNvSpPr txBox="1"/>
          <p:nvPr/>
        </p:nvSpPr>
        <p:spPr>
          <a:xfrm>
            <a:off x="5918619" y="4102473"/>
            <a:ext cx="611783" cy="3561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57">
                <a:latin typeface="Arial" panose="020B0604020202020204" pitchFamily="34" charset="0"/>
                <a:cs typeface="Arial" panose="020B0604020202020204" pitchFamily="34" charset="0"/>
              </a:rPr>
              <a:t>Class 5</a:t>
            </a:r>
          </a:p>
          <a:p>
            <a:pPr algn="ctr"/>
            <a:r>
              <a:rPr lang="en-GB" sz="857">
                <a:latin typeface="Arial" panose="020B0604020202020204" pitchFamily="34" charset="0"/>
                <a:cs typeface="Arial" panose="020B0604020202020204" pitchFamily="34" charset="0"/>
              </a:rPr>
              <a:t>5.73%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284D4F2C-B0DB-F897-2C83-B38DD7E1AC71}"/>
              </a:ext>
            </a:extLst>
          </p:cNvPr>
          <p:cNvCxnSpPr>
            <a:cxnSpLocks/>
          </p:cNvCxnSpPr>
          <p:nvPr/>
        </p:nvCxnSpPr>
        <p:spPr>
          <a:xfrm>
            <a:off x="2079851" y="4538358"/>
            <a:ext cx="0" cy="478439"/>
          </a:xfrm>
          <a:prstGeom prst="straightConnector1">
            <a:avLst/>
          </a:prstGeom>
          <a:ln w="38100">
            <a:tailEnd type="triangle" w="lg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88653FE0-DA2E-6B7D-769F-4567B0E0C512}"/>
              </a:ext>
            </a:extLst>
          </p:cNvPr>
          <p:cNvCxnSpPr>
            <a:cxnSpLocks/>
          </p:cNvCxnSpPr>
          <p:nvPr/>
        </p:nvCxnSpPr>
        <p:spPr>
          <a:xfrm>
            <a:off x="894163" y="4547837"/>
            <a:ext cx="1196976" cy="0"/>
          </a:xfrm>
          <a:prstGeom prst="straightConnector1">
            <a:avLst/>
          </a:prstGeom>
          <a:ln w="38100">
            <a:tailEnd type="none" w="lg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6033289C-756F-D369-7C4F-F4412C5E2E30}"/>
              </a:ext>
            </a:extLst>
          </p:cNvPr>
          <p:cNvCxnSpPr>
            <a:cxnSpLocks/>
          </p:cNvCxnSpPr>
          <p:nvPr/>
        </p:nvCxnSpPr>
        <p:spPr>
          <a:xfrm flipV="1">
            <a:off x="890090" y="4446363"/>
            <a:ext cx="0" cy="108927"/>
          </a:xfrm>
          <a:prstGeom prst="straightConnector1">
            <a:avLst/>
          </a:prstGeom>
          <a:ln w="38100">
            <a:tailEnd type="none" w="lg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15CCCCB8-0056-0DF6-4B80-9B6B8D78B3ED}"/>
              </a:ext>
            </a:extLst>
          </p:cNvPr>
          <p:cNvCxnSpPr>
            <a:cxnSpLocks/>
          </p:cNvCxnSpPr>
          <p:nvPr/>
        </p:nvCxnSpPr>
        <p:spPr>
          <a:xfrm>
            <a:off x="887812" y="4519716"/>
            <a:ext cx="0" cy="478439"/>
          </a:xfrm>
          <a:prstGeom prst="straightConnector1">
            <a:avLst/>
          </a:prstGeom>
          <a:ln w="38100">
            <a:tailEnd type="triangle" w="lg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9EB6FE35-846F-5289-ABEE-2A4CF571D4B9}"/>
              </a:ext>
            </a:extLst>
          </p:cNvPr>
          <p:cNvCxnSpPr>
            <a:cxnSpLocks/>
          </p:cNvCxnSpPr>
          <p:nvPr/>
        </p:nvCxnSpPr>
        <p:spPr>
          <a:xfrm>
            <a:off x="2983213" y="5572168"/>
            <a:ext cx="1521305" cy="0"/>
          </a:xfrm>
          <a:prstGeom prst="straightConnector1">
            <a:avLst/>
          </a:prstGeom>
          <a:ln w="38100">
            <a:tailEnd type="none" w="lg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5" name="TextBox 114">
            <a:extLst>
              <a:ext uri="{FF2B5EF4-FFF2-40B4-BE49-F238E27FC236}">
                <a16:creationId xmlns:a16="http://schemas.microsoft.com/office/drawing/2014/main" id="{0E5E5C93-71E3-71E5-4626-6F174963FE5E}"/>
              </a:ext>
            </a:extLst>
          </p:cNvPr>
          <p:cNvSpPr txBox="1"/>
          <p:nvPr/>
        </p:nvSpPr>
        <p:spPr>
          <a:xfrm>
            <a:off x="3815399" y="7713549"/>
            <a:ext cx="2050937" cy="2134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87" dirty="0">
                <a:latin typeface="Arial" panose="020B0604020202020204" pitchFamily="34" charset="0"/>
                <a:cs typeface="Arial" panose="020B0604020202020204" pitchFamily="34" charset="0"/>
              </a:rPr>
              <a:t>Local refinement</a:t>
            </a:r>
          </a:p>
        </p:txBody>
      </p:sp>
      <p:sp>
        <p:nvSpPr>
          <p:cNvPr id="4" name="TextBox 1">
            <a:extLst>
              <a:ext uri="{FF2B5EF4-FFF2-40B4-BE49-F238E27FC236}">
                <a16:creationId xmlns:a16="http://schemas.microsoft.com/office/drawing/2014/main" id="{76CE30B6-9935-07BC-F396-F4FFBDB60290}"/>
              </a:ext>
            </a:extLst>
          </p:cNvPr>
          <p:cNvSpPr txBox="1"/>
          <p:nvPr/>
        </p:nvSpPr>
        <p:spPr>
          <a:xfrm>
            <a:off x="-53502" y="-10850"/>
            <a:ext cx="6110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Fig.S4</a:t>
            </a:r>
            <a:endParaRPr lang="en-NL" sz="1400"/>
          </a:p>
        </p:txBody>
      </p:sp>
      <p:pic>
        <p:nvPicPr>
          <p:cNvPr id="7" name="Picture 6" descr="A white cloud on a black background&#10;&#10;Description automatically generated">
            <a:extLst>
              <a:ext uri="{FF2B5EF4-FFF2-40B4-BE49-F238E27FC236}">
                <a16:creationId xmlns:a16="http://schemas.microsoft.com/office/drawing/2014/main" id="{B1843C82-C46C-CEDA-D43C-53F0491892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65" t="11751" r="24094" b="14729"/>
          <a:stretch/>
        </p:blipFill>
        <p:spPr>
          <a:xfrm>
            <a:off x="1865697" y="3185232"/>
            <a:ext cx="740227" cy="828000"/>
          </a:xfrm>
          <a:prstGeom prst="rect">
            <a:avLst/>
          </a:prstGeom>
        </p:spPr>
      </p:pic>
      <p:pic>
        <p:nvPicPr>
          <p:cNvPr id="11" name="Picture 10" descr="A white cloud on a black background&#10;&#10;Description automatically generated">
            <a:extLst>
              <a:ext uri="{FF2B5EF4-FFF2-40B4-BE49-F238E27FC236}">
                <a16:creationId xmlns:a16="http://schemas.microsoft.com/office/drawing/2014/main" id="{0F5A75EA-7F0C-F4EE-EE44-8B32B676FDA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86" t="25154" r="27314" b="27986"/>
          <a:stretch/>
        </p:blipFill>
        <p:spPr>
          <a:xfrm>
            <a:off x="3024178" y="3330194"/>
            <a:ext cx="950439" cy="684000"/>
          </a:xfrm>
          <a:prstGeom prst="rect">
            <a:avLst/>
          </a:prstGeom>
        </p:spPr>
      </p:pic>
      <p:pic>
        <p:nvPicPr>
          <p:cNvPr id="27" name="Picture 26" descr="A white cloud in the sky&#10;&#10;Description automatically generated">
            <a:extLst>
              <a:ext uri="{FF2B5EF4-FFF2-40B4-BE49-F238E27FC236}">
                <a16:creationId xmlns:a16="http://schemas.microsoft.com/office/drawing/2014/main" id="{B393F3A9-7C29-AC84-AAA3-0112349FBB9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98" t="19290" r="19924" b="18030"/>
          <a:stretch/>
        </p:blipFill>
        <p:spPr>
          <a:xfrm>
            <a:off x="423052" y="3216608"/>
            <a:ext cx="996853" cy="864000"/>
          </a:xfrm>
          <a:prstGeom prst="rect">
            <a:avLst/>
          </a:prstGeom>
        </p:spPr>
      </p:pic>
      <p:pic>
        <p:nvPicPr>
          <p:cNvPr id="33" name="Picture 32" descr="A white object with black background&#10;&#10;Description automatically generated">
            <a:extLst>
              <a:ext uri="{FF2B5EF4-FFF2-40B4-BE49-F238E27FC236}">
                <a16:creationId xmlns:a16="http://schemas.microsoft.com/office/drawing/2014/main" id="{165F57ED-366F-1B26-CC09-FC74FF2661E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98" t="22746" r="31470" b="25307"/>
          <a:stretch/>
        </p:blipFill>
        <p:spPr>
          <a:xfrm>
            <a:off x="5772238" y="3307636"/>
            <a:ext cx="897640" cy="756000"/>
          </a:xfrm>
          <a:prstGeom prst="rect">
            <a:avLst/>
          </a:prstGeom>
        </p:spPr>
      </p:pic>
      <p:pic>
        <p:nvPicPr>
          <p:cNvPr id="35" name="Picture 34" descr="A white cloud of liquid&#10;&#10;Description automatically generated with medium confidence">
            <a:extLst>
              <a:ext uri="{FF2B5EF4-FFF2-40B4-BE49-F238E27FC236}">
                <a16:creationId xmlns:a16="http://schemas.microsoft.com/office/drawing/2014/main" id="{EBCC2970-2DDE-C4FF-E049-E909106CB18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63" t="23749" r="23442" b="20978"/>
          <a:stretch/>
        </p:blipFill>
        <p:spPr>
          <a:xfrm>
            <a:off x="4420409" y="3331679"/>
            <a:ext cx="985843" cy="720000"/>
          </a:xfrm>
          <a:prstGeom prst="rect">
            <a:avLst/>
          </a:prstGeom>
        </p:spPr>
      </p:pic>
      <p:pic>
        <p:nvPicPr>
          <p:cNvPr id="42" name="Picture 41" descr="A white liquid in the shape of a map&#10;&#10;Description automatically generated">
            <a:extLst>
              <a:ext uri="{FF2B5EF4-FFF2-40B4-BE49-F238E27FC236}">
                <a16:creationId xmlns:a16="http://schemas.microsoft.com/office/drawing/2014/main" id="{9B7A9F79-2866-7D56-471B-2A97ECEB6A3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23" t="12770" r="20935" b="13339"/>
          <a:stretch/>
        </p:blipFill>
        <p:spPr>
          <a:xfrm>
            <a:off x="413880" y="5100760"/>
            <a:ext cx="955616" cy="864000"/>
          </a:xfrm>
          <a:prstGeom prst="rect">
            <a:avLst/>
          </a:prstGeom>
        </p:spPr>
      </p:pic>
      <p:pic>
        <p:nvPicPr>
          <p:cNvPr id="44" name="Picture 43" descr="A white blob of a substance&#10;&#10;Description automatically generated with medium confidence">
            <a:extLst>
              <a:ext uri="{FF2B5EF4-FFF2-40B4-BE49-F238E27FC236}">
                <a16:creationId xmlns:a16="http://schemas.microsoft.com/office/drawing/2014/main" id="{B570129D-58AD-E675-C9F0-41DCCC9FD09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79" t="13107" r="17413" b="11880"/>
          <a:stretch/>
        </p:blipFill>
        <p:spPr>
          <a:xfrm>
            <a:off x="1608402" y="5113459"/>
            <a:ext cx="947186" cy="864000"/>
          </a:xfrm>
          <a:prstGeom prst="rect">
            <a:avLst/>
          </a:prstGeom>
        </p:spPr>
      </p:pic>
      <p:pic>
        <p:nvPicPr>
          <p:cNvPr id="51" name="Picture 50" descr="A green structure with black background&#10;&#10;Description automatically generated">
            <a:extLst>
              <a:ext uri="{FF2B5EF4-FFF2-40B4-BE49-F238E27FC236}">
                <a16:creationId xmlns:a16="http://schemas.microsoft.com/office/drawing/2014/main" id="{638D2C74-CB0D-98B3-4798-B76BA796BE2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5" t="11519" r="9223" b="14884"/>
          <a:stretch/>
        </p:blipFill>
        <p:spPr>
          <a:xfrm>
            <a:off x="4504518" y="8474324"/>
            <a:ext cx="1912812" cy="1301193"/>
          </a:xfrm>
          <a:prstGeom prst="rect">
            <a:avLst/>
          </a:prstGeom>
        </p:spPr>
      </p:pic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81A25975-58E1-D52D-6BF6-3ABA93BF17E8}"/>
              </a:ext>
            </a:extLst>
          </p:cNvPr>
          <p:cNvCxnSpPr>
            <a:cxnSpLocks/>
          </p:cNvCxnSpPr>
          <p:nvPr/>
        </p:nvCxnSpPr>
        <p:spPr>
          <a:xfrm>
            <a:off x="4504518" y="5552506"/>
            <a:ext cx="0" cy="600139"/>
          </a:xfrm>
          <a:prstGeom prst="straightConnector1">
            <a:avLst/>
          </a:prstGeom>
          <a:ln w="38100">
            <a:tailEnd type="triangle" w="lg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55" name="Picture 54" descr="A white object on a black background&#10;&#10;Description automatically generated">
            <a:extLst>
              <a:ext uri="{FF2B5EF4-FFF2-40B4-BE49-F238E27FC236}">
                <a16:creationId xmlns:a16="http://schemas.microsoft.com/office/drawing/2014/main" id="{0DE7F726-A73D-0971-9CBE-D202C6EFAB09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62" t="22219" r="20833" b="24881"/>
          <a:stretch/>
        </p:blipFill>
        <p:spPr>
          <a:xfrm>
            <a:off x="3297219" y="6453760"/>
            <a:ext cx="988554" cy="720000"/>
          </a:xfrm>
          <a:prstGeom prst="rect">
            <a:avLst/>
          </a:prstGeom>
        </p:spPr>
      </p:pic>
      <p:pic>
        <p:nvPicPr>
          <p:cNvPr id="59" name="Picture 58" descr="A white object on a black background&#10;&#10;Description automatically generated">
            <a:extLst>
              <a:ext uri="{FF2B5EF4-FFF2-40B4-BE49-F238E27FC236}">
                <a16:creationId xmlns:a16="http://schemas.microsoft.com/office/drawing/2014/main" id="{8BA61A00-19DB-D8BE-438E-98E3853801A6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92" t="16387" r="29395" b="12381"/>
          <a:stretch/>
        </p:blipFill>
        <p:spPr>
          <a:xfrm>
            <a:off x="2247112" y="6453760"/>
            <a:ext cx="616130" cy="720000"/>
          </a:xfrm>
          <a:prstGeom prst="rect">
            <a:avLst/>
          </a:prstGeom>
        </p:spPr>
      </p:pic>
      <p:pic>
        <p:nvPicPr>
          <p:cNvPr id="61" name="Picture 60" descr="A white blob of white substance&#10;&#10;Description automatically generated with medium confidence">
            <a:extLst>
              <a:ext uri="{FF2B5EF4-FFF2-40B4-BE49-F238E27FC236}">
                <a16:creationId xmlns:a16="http://schemas.microsoft.com/office/drawing/2014/main" id="{520451AE-C096-66D6-89A9-AD6F476048E5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22" t="8205" r="18201" b="4271"/>
          <a:stretch/>
        </p:blipFill>
        <p:spPr>
          <a:xfrm>
            <a:off x="4719750" y="6453760"/>
            <a:ext cx="830646" cy="720000"/>
          </a:xfrm>
          <a:prstGeom prst="rect">
            <a:avLst/>
          </a:prstGeom>
        </p:spPr>
      </p:pic>
      <p:pic>
        <p:nvPicPr>
          <p:cNvPr id="63" name="Picture 62" descr="A white substance on a black background&#10;&#10;Description automatically generated">
            <a:extLst>
              <a:ext uri="{FF2B5EF4-FFF2-40B4-BE49-F238E27FC236}">
                <a16:creationId xmlns:a16="http://schemas.microsoft.com/office/drawing/2014/main" id="{21B85813-2FF3-314E-3EBA-4A0EA9DBC263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69" t="12525" r="18394" b="608"/>
          <a:stretch/>
        </p:blipFill>
        <p:spPr>
          <a:xfrm>
            <a:off x="5984372" y="6453760"/>
            <a:ext cx="710784" cy="720000"/>
          </a:xfrm>
          <a:prstGeom prst="rect">
            <a:avLst/>
          </a:prstGeom>
        </p:spPr>
      </p:pic>
      <p:sp>
        <p:nvSpPr>
          <p:cNvPr id="65" name="TextBox 64">
            <a:extLst>
              <a:ext uri="{FF2B5EF4-FFF2-40B4-BE49-F238E27FC236}">
                <a16:creationId xmlns:a16="http://schemas.microsoft.com/office/drawing/2014/main" id="{6F5D3B77-051A-9E35-3E8A-50D76A57ECE1}"/>
              </a:ext>
            </a:extLst>
          </p:cNvPr>
          <p:cNvSpPr txBox="1"/>
          <p:nvPr/>
        </p:nvSpPr>
        <p:spPr>
          <a:xfrm>
            <a:off x="2137549" y="7278604"/>
            <a:ext cx="823733" cy="3561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57" dirty="0">
                <a:latin typeface="Arial" panose="020B0604020202020204" pitchFamily="34" charset="0"/>
                <a:cs typeface="Arial" panose="020B0604020202020204" pitchFamily="34" charset="0"/>
              </a:rPr>
              <a:t>Cluster 1</a:t>
            </a:r>
          </a:p>
          <a:p>
            <a:pPr algn="ctr"/>
            <a:r>
              <a:rPr lang="en-GB" sz="857" dirty="0">
                <a:latin typeface="Arial" panose="020B0604020202020204" pitchFamily="34" charset="0"/>
                <a:cs typeface="Arial" panose="020B0604020202020204" pitchFamily="34" charset="0"/>
              </a:rPr>
              <a:t>12.42%</a:t>
            </a:r>
          </a:p>
        </p:txBody>
      </p:sp>
      <p:pic>
        <p:nvPicPr>
          <p:cNvPr id="67" name="Picture 66">
            <a:extLst>
              <a:ext uri="{FF2B5EF4-FFF2-40B4-BE49-F238E27FC236}">
                <a16:creationId xmlns:a16="http://schemas.microsoft.com/office/drawing/2014/main" id="{B140B3B1-3E03-03DD-A9BD-14451DCA1E28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00" t="8641" r="15832" b="16575"/>
          <a:stretch/>
        </p:blipFill>
        <p:spPr>
          <a:xfrm>
            <a:off x="2549415" y="8410942"/>
            <a:ext cx="1433284" cy="1121916"/>
          </a:xfrm>
          <a:prstGeom prst="rect">
            <a:avLst/>
          </a:prstGeom>
        </p:spPr>
      </p:pic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A14B75E7-2712-C0BA-9B75-9F377E5D1FAE}"/>
              </a:ext>
            </a:extLst>
          </p:cNvPr>
          <p:cNvCxnSpPr>
            <a:cxnSpLocks/>
          </p:cNvCxnSpPr>
          <p:nvPr/>
        </p:nvCxnSpPr>
        <p:spPr>
          <a:xfrm>
            <a:off x="3352736" y="7915754"/>
            <a:ext cx="457287" cy="0"/>
          </a:xfrm>
          <a:prstGeom prst="straightConnector1">
            <a:avLst/>
          </a:prstGeom>
          <a:ln w="38100">
            <a:tailEnd type="none" w="lg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E1AE9FAC-4159-E258-C0C5-50BEB079EDBF}"/>
              </a:ext>
            </a:extLst>
          </p:cNvPr>
          <p:cNvCxnSpPr>
            <a:cxnSpLocks/>
            <a:endCxn id="127" idx="2"/>
          </p:cNvCxnSpPr>
          <p:nvPr/>
        </p:nvCxnSpPr>
        <p:spPr>
          <a:xfrm flipV="1">
            <a:off x="3824890" y="7641831"/>
            <a:ext cx="1" cy="292704"/>
          </a:xfrm>
          <a:prstGeom prst="straightConnector1">
            <a:avLst/>
          </a:prstGeom>
          <a:ln w="38100">
            <a:tailEnd type="none" w="lg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9547FA7-C097-2266-E58D-E3DDE4875C06}"/>
              </a:ext>
            </a:extLst>
          </p:cNvPr>
          <p:cNvCxnSpPr>
            <a:cxnSpLocks/>
          </p:cNvCxnSpPr>
          <p:nvPr/>
        </p:nvCxnSpPr>
        <p:spPr>
          <a:xfrm rot="16200000">
            <a:off x="4236757" y="8776639"/>
            <a:ext cx="0" cy="445830"/>
          </a:xfrm>
          <a:prstGeom prst="straightConnector1">
            <a:avLst/>
          </a:prstGeom>
          <a:ln w="38100">
            <a:tailEnd type="triangle" w="lg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22574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hart, line chart&#10;&#10;Description automatically generated">
            <a:extLst>
              <a:ext uri="{FF2B5EF4-FFF2-40B4-BE49-F238E27FC236}">
                <a16:creationId xmlns:a16="http://schemas.microsoft.com/office/drawing/2014/main" id="{8784CE10-0375-7DF0-CC42-0A58DF6009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870" y="494419"/>
            <a:ext cx="2549987" cy="1449992"/>
          </a:xfrm>
          <a:prstGeom prst="rect">
            <a:avLst/>
          </a:prstGeom>
        </p:spPr>
      </p:pic>
      <p:pic>
        <p:nvPicPr>
          <p:cNvPr id="11" name="Picture 10" descr="Chart, line chart&#10;&#10;Description automatically generated">
            <a:extLst>
              <a:ext uri="{FF2B5EF4-FFF2-40B4-BE49-F238E27FC236}">
                <a16:creationId xmlns:a16="http://schemas.microsoft.com/office/drawing/2014/main" id="{DF2709A2-9CF1-5010-EF20-D809E56292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4933" y="494419"/>
            <a:ext cx="2549987" cy="1449992"/>
          </a:xfrm>
          <a:prstGeom prst="rect">
            <a:avLst/>
          </a:prstGeom>
        </p:spPr>
      </p:pic>
      <p:pic>
        <p:nvPicPr>
          <p:cNvPr id="15" name="Picture 14" descr="A picture containing dark, hydrozoan&#10;&#10;Description automatically generated">
            <a:extLst>
              <a:ext uri="{FF2B5EF4-FFF2-40B4-BE49-F238E27FC236}">
                <a16:creationId xmlns:a16="http://schemas.microsoft.com/office/drawing/2014/main" id="{5BB0A58F-953C-47BD-4531-E134C772A3D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854" t="11928" r="1835" b="16110"/>
          <a:stretch/>
        </p:blipFill>
        <p:spPr>
          <a:xfrm>
            <a:off x="365023" y="1996402"/>
            <a:ext cx="2827054" cy="2047278"/>
          </a:xfrm>
          <a:prstGeom prst="rect">
            <a:avLst/>
          </a:prstGeom>
        </p:spPr>
      </p:pic>
      <p:pic>
        <p:nvPicPr>
          <p:cNvPr id="17" name="Picture 16" descr="A close-up of a crystal&#10;&#10;Description automatically generated with medium confidence">
            <a:extLst>
              <a:ext uri="{FF2B5EF4-FFF2-40B4-BE49-F238E27FC236}">
                <a16:creationId xmlns:a16="http://schemas.microsoft.com/office/drawing/2014/main" id="{13817532-43CF-6FC1-F713-8684947CE6D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8116" t="38869" r="23424" b="16562"/>
          <a:stretch/>
        </p:blipFill>
        <p:spPr>
          <a:xfrm>
            <a:off x="3320478" y="2006562"/>
            <a:ext cx="2949024" cy="223146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6780C9D-1209-04D3-0413-83BD50F344DA}"/>
              </a:ext>
            </a:extLst>
          </p:cNvPr>
          <p:cNvSpPr txBox="1"/>
          <p:nvPr/>
        </p:nvSpPr>
        <p:spPr>
          <a:xfrm>
            <a:off x="-53502" y="-10850"/>
            <a:ext cx="6110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Fig.S5</a:t>
            </a:r>
            <a:endParaRPr lang="en-NL" sz="14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E3E9C85-5614-8B4E-C473-18F4F599DADE}"/>
              </a:ext>
            </a:extLst>
          </p:cNvPr>
          <p:cNvSpPr txBox="1"/>
          <p:nvPr/>
        </p:nvSpPr>
        <p:spPr>
          <a:xfrm>
            <a:off x="103413" y="371308"/>
            <a:ext cx="2616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/>
              <a:t>A</a:t>
            </a:r>
            <a:endParaRPr lang="en-NL" sz="1000" b="1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E539C9F-0874-01E6-DF28-8421E5243DFB}"/>
              </a:ext>
            </a:extLst>
          </p:cNvPr>
          <p:cNvSpPr txBox="1"/>
          <p:nvPr/>
        </p:nvSpPr>
        <p:spPr>
          <a:xfrm>
            <a:off x="3192077" y="371308"/>
            <a:ext cx="256802" cy="246221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1000" b="1">
                <a:cs typeface="Calibri"/>
              </a:rPr>
              <a:t>B</a:t>
            </a:r>
          </a:p>
        </p:txBody>
      </p:sp>
      <p:pic>
        <p:nvPicPr>
          <p:cNvPr id="10" name="Picture 9" descr="A picture containing dark, hydrozoan&#10;&#10;Description automatically generated">
            <a:extLst>
              <a:ext uri="{FF2B5EF4-FFF2-40B4-BE49-F238E27FC236}">
                <a16:creationId xmlns:a16="http://schemas.microsoft.com/office/drawing/2014/main" id="{D9CED888-08B7-F674-2C09-46279059099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6162" t="86650" r="1835" b="-1"/>
          <a:stretch/>
        </p:blipFill>
        <p:spPr>
          <a:xfrm>
            <a:off x="4209871" y="4193292"/>
            <a:ext cx="1170237" cy="379854"/>
          </a:xfrm>
          <a:prstGeom prst="rect">
            <a:avLst/>
          </a:prstGeom>
        </p:spPr>
      </p:pic>
      <p:pic>
        <p:nvPicPr>
          <p:cNvPr id="12" name="Picture 11" descr="A picture containing dark, hydrozoan&#10;&#10;Description automatically generated">
            <a:extLst>
              <a:ext uri="{FF2B5EF4-FFF2-40B4-BE49-F238E27FC236}">
                <a16:creationId xmlns:a16="http://schemas.microsoft.com/office/drawing/2014/main" id="{BF16DF7E-D96B-B91F-E1E6-DF84E97293F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6162" t="86650" r="1835" b="-1"/>
          <a:stretch/>
        </p:blipFill>
        <p:spPr>
          <a:xfrm>
            <a:off x="1013744" y="4193292"/>
            <a:ext cx="1170237" cy="37985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062F21C-E33E-69F8-9129-2E46B70807FB}"/>
              </a:ext>
            </a:extLst>
          </p:cNvPr>
          <p:cNvSpPr txBox="1"/>
          <p:nvPr/>
        </p:nvSpPr>
        <p:spPr>
          <a:xfrm>
            <a:off x="82682" y="2141903"/>
            <a:ext cx="2616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/>
              <a:t>C</a:t>
            </a:r>
            <a:endParaRPr lang="en-NL" sz="1000" b="1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8D1FA91-F929-6B7B-ACC1-AC183D2BD192}"/>
              </a:ext>
            </a:extLst>
          </p:cNvPr>
          <p:cNvSpPr txBox="1"/>
          <p:nvPr/>
        </p:nvSpPr>
        <p:spPr>
          <a:xfrm>
            <a:off x="3171346" y="2141903"/>
            <a:ext cx="264816" cy="246221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1000" b="1">
                <a:cs typeface="Calibri"/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26802950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F4EE8D2-727A-5DDB-5A78-755E6611FC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320" y="908581"/>
            <a:ext cx="6291359" cy="8640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571AD03-AB7E-E5A9-1C26-C8F3D585FED9}"/>
              </a:ext>
            </a:extLst>
          </p:cNvPr>
          <p:cNvSpPr txBox="1"/>
          <p:nvPr/>
        </p:nvSpPr>
        <p:spPr>
          <a:xfrm>
            <a:off x="-53502" y="-10850"/>
            <a:ext cx="6110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Fig.S6</a:t>
            </a:r>
            <a:endParaRPr lang="en-NL" sz="1400"/>
          </a:p>
        </p:txBody>
      </p:sp>
    </p:spTree>
    <p:extLst>
      <p:ext uri="{BB962C8B-B14F-4D97-AF65-F5344CB8AC3E}">
        <p14:creationId xmlns:p14="http://schemas.microsoft.com/office/powerpoint/2010/main" val="20861383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221F7E6-FEAF-E06D-8C8C-6563A827A6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399" y="866210"/>
            <a:ext cx="6293201" cy="8477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4209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50911CA-8F22-4DAB-A8B4-BFA5385FD0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2348" b="22521"/>
          <a:stretch/>
        </p:blipFill>
        <p:spPr>
          <a:xfrm>
            <a:off x="1398068" y="1070479"/>
            <a:ext cx="1035326" cy="5707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1C0E29F-95F9-4E51-9A82-AB5CED4EB55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2348" b="22521"/>
          <a:stretch/>
        </p:blipFill>
        <p:spPr>
          <a:xfrm>
            <a:off x="2557667" y="1070479"/>
            <a:ext cx="1035326" cy="5707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005FA9D-ADFE-4C0C-B020-9068D5CE4C0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2348" b="22521"/>
          <a:stretch/>
        </p:blipFill>
        <p:spPr>
          <a:xfrm>
            <a:off x="3717266" y="1070479"/>
            <a:ext cx="1035326" cy="5707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03B8F67-431A-4BF5-8A86-529A5CB95C5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2348" b="22521"/>
          <a:stretch/>
        </p:blipFill>
        <p:spPr>
          <a:xfrm>
            <a:off x="4876865" y="1070479"/>
            <a:ext cx="1035326" cy="570780"/>
          </a:xfrm>
          <a:prstGeom prst="rect">
            <a:avLst/>
          </a:prstGeom>
        </p:spPr>
      </p:pic>
      <p:sp>
        <p:nvSpPr>
          <p:cNvPr id="8" name="Arrow: Curved Down 7">
            <a:extLst>
              <a:ext uri="{FF2B5EF4-FFF2-40B4-BE49-F238E27FC236}">
                <a16:creationId xmlns:a16="http://schemas.microsoft.com/office/drawing/2014/main" id="{882676B6-4AA1-4B4D-80F2-682045166EDB}"/>
              </a:ext>
            </a:extLst>
          </p:cNvPr>
          <p:cNvSpPr/>
          <p:nvPr/>
        </p:nvSpPr>
        <p:spPr>
          <a:xfrm>
            <a:off x="996798" y="849163"/>
            <a:ext cx="454108" cy="229760"/>
          </a:xfrm>
          <a:prstGeom prst="curvedDownArrow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52F18B7-6A7C-4ED9-940D-8557132A909F}"/>
              </a:ext>
            </a:extLst>
          </p:cNvPr>
          <p:cNvSpPr txBox="1"/>
          <p:nvPr/>
        </p:nvSpPr>
        <p:spPr>
          <a:xfrm>
            <a:off x="499346" y="749421"/>
            <a:ext cx="4475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/>
              <a:t>P1</a:t>
            </a:r>
            <a:endParaRPr lang="nl-NL" sz="200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FEB035F-7A4A-46FB-A8C4-CBF97DAC167C}"/>
              </a:ext>
            </a:extLst>
          </p:cNvPr>
          <p:cNvSpPr txBox="1"/>
          <p:nvPr/>
        </p:nvSpPr>
        <p:spPr>
          <a:xfrm>
            <a:off x="1665547" y="749421"/>
            <a:ext cx="4475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/>
              <a:t>P2</a:t>
            </a:r>
            <a:endParaRPr lang="nl-NL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07D8134-9A21-405E-9022-2E7A4A8CFCC7}"/>
              </a:ext>
            </a:extLst>
          </p:cNvPr>
          <p:cNvSpPr txBox="1"/>
          <p:nvPr/>
        </p:nvSpPr>
        <p:spPr>
          <a:xfrm>
            <a:off x="2831748" y="749421"/>
            <a:ext cx="4475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/>
              <a:t>P3</a:t>
            </a:r>
            <a:endParaRPr lang="nl-NL" sz="200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639F419-3E0F-4A5A-ABAA-F3B1C2A40FD4}"/>
              </a:ext>
            </a:extLst>
          </p:cNvPr>
          <p:cNvSpPr txBox="1"/>
          <p:nvPr/>
        </p:nvSpPr>
        <p:spPr>
          <a:xfrm>
            <a:off x="3997949" y="749421"/>
            <a:ext cx="4475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/>
              <a:t>P4</a:t>
            </a:r>
            <a:endParaRPr lang="nl-NL" sz="200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C8A6910-728C-4E88-8125-315F71DEEFBC}"/>
              </a:ext>
            </a:extLst>
          </p:cNvPr>
          <p:cNvSpPr txBox="1"/>
          <p:nvPr/>
        </p:nvSpPr>
        <p:spPr>
          <a:xfrm>
            <a:off x="5164150" y="749421"/>
            <a:ext cx="4475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/>
              <a:t>P5</a:t>
            </a:r>
            <a:endParaRPr lang="nl-NL" sz="200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DBA3924-526B-4983-B20D-3D4315F176A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2348" b="22521"/>
          <a:stretch/>
        </p:blipFill>
        <p:spPr>
          <a:xfrm>
            <a:off x="238469" y="1070479"/>
            <a:ext cx="1035326" cy="570780"/>
          </a:xfrm>
          <a:prstGeom prst="rect">
            <a:avLst/>
          </a:prstGeom>
        </p:spPr>
      </p:pic>
      <p:sp>
        <p:nvSpPr>
          <p:cNvPr id="15" name="Arrow: Curved Down 14">
            <a:extLst>
              <a:ext uri="{FF2B5EF4-FFF2-40B4-BE49-F238E27FC236}">
                <a16:creationId xmlns:a16="http://schemas.microsoft.com/office/drawing/2014/main" id="{F698B376-8F06-4B11-B0E5-23A40EB1A8DA}"/>
              </a:ext>
            </a:extLst>
          </p:cNvPr>
          <p:cNvSpPr/>
          <p:nvPr/>
        </p:nvSpPr>
        <p:spPr>
          <a:xfrm>
            <a:off x="2259131" y="849163"/>
            <a:ext cx="454108" cy="229760"/>
          </a:xfrm>
          <a:prstGeom prst="curvedDownArrow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16" name="Arrow: Curved Down 15">
            <a:extLst>
              <a:ext uri="{FF2B5EF4-FFF2-40B4-BE49-F238E27FC236}">
                <a16:creationId xmlns:a16="http://schemas.microsoft.com/office/drawing/2014/main" id="{2FBDC031-089E-4BB6-9195-A40771884C84}"/>
              </a:ext>
            </a:extLst>
          </p:cNvPr>
          <p:cNvSpPr/>
          <p:nvPr/>
        </p:nvSpPr>
        <p:spPr>
          <a:xfrm>
            <a:off x="3477811" y="849163"/>
            <a:ext cx="454108" cy="229760"/>
          </a:xfrm>
          <a:prstGeom prst="curvedDownArrow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17" name="Arrow: Curved Down 16">
            <a:extLst>
              <a:ext uri="{FF2B5EF4-FFF2-40B4-BE49-F238E27FC236}">
                <a16:creationId xmlns:a16="http://schemas.microsoft.com/office/drawing/2014/main" id="{201388FC-DFDC-478C-BEEB-CF9B1B28A017}"/>
              </a:ext>
            </a:extLst>
          </p:cNvPr>
          <p:cNvSpPr/>
          <p:nvPr/>
        </p:nvSpPr>
        <p:spPr>
          <a:xfrm>
            <a:off x="4573999" y="849163"/>
            <a:ext cx="454108" cy="229760"/>
          </a:xfrm>
          <a:prstGeom prst="curvedDownArrow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017A5615-79DF-4D1E-9C41-F3389DCC877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9859506"/>
              </p:ext>
            </p:extLst>
          </p:nvPr>
        </p:nvGraphicFramePr>
        <p:xfrm>
          <a:off x="60960" y="3030761"/>
          <a:ext cx="6377802" cy="3844478"/>
        </p:xfrm>
        <a:graphic>
          <a:graphicData uri="http://schemas.openxmlformats.org/drawingml/2006/table">
            <a:tbl>
              <a:tblPr/>
              <a:tblGrid>
                <a:gridCol w="880124">
                  <a:extLst>
                    <a:ext uri="{9D8B030D-6E8A-4147-A177-3AD203B41FA5}">
                      <a16:colId xmlns:a16="http://schemas.microsoft.com/office/drawing/2014/main" val="2182526446"/>
                    </a:ext>
                  </a:extLst>
                </a:gridCol>
                <a:gridCol w="808305">
                  <a:extLst>
                    <a:ext uri="{9D8B030D-6E8A-4147-A177-3AD203B41FA5}">
                      <a16:colId xmlns:a16="http://schemas.microsoft.com/office/drawing/2014/main" val="3124833734"/>
                    </a:ext>
                  </a:extLst>
                </a:gridCol>
                <a:gridCol w="719491">
                  <a:extLst>
                    <a:ext uri="{9D8B030D-6E8A-4147-A177-3AD203B41FA5}">
                      <a16:colId xmlns:a16="http://schemas.microsoft.com/office/drawing/2014/main" val="2449444539"/>
                    </a:ext>
                  </a:extLst>
                </a:gridCol>
                <a:gridCol w="902497">
                  <a:extLst>
                    <a:ext uri="{9D8B030D-6E8A-4147-A177-3AD203B41FA5}">
                      <a16:colId xmlns:a16="http://schemas.microsoft.com/office/drawing/2014/main" val="2451113662"/>
                    </a:ext>
                  </a:extLst>
                </a:gridCol>
                <a:gridCol w="739635">
                  <a:extLst>
                    <a:ext uri="{9D8B030D-6E8A-4147-A177-3AD203B41FA5}">
                      <a16:colId xmlns:a16="http://schemas.microsoft.com/office/drawing/2014/main" val="1500836987"/>
                    </a:ext>
                  </a:extLst>
                </a:gridCol>
                <a:gridCol w="617712">
                  <a:extLst>
                    <a:ext uri="{9D8B030D-6E8A-4147-A177-3AD203B41FA5}">
                      <a16:colId xmlns:a16="http://schemas.microsoft.com/office/drawing/2014/main" val="3779144722"/>
                    </a:ext>
                  </a:extLst>
                </a:gridCol>
                <a:gridCol w="759245">
                  <a:extLst>
                    <a:ext uri="{9D8B030D-6E8A-4147-A177-3AD203B41FA5}">
                      <a16:colId xmlns:a16="http://schemas.microsoft.com/office/drawing/2014/main" val="2897897808"/>
                    </a:ext>
                  </a:extLst>
                </a:gridCol>
                <a:gridCol w="950793">
                  <a:extLst>
                    <a:ext uri="{9D8B030D-6E8A-4147-A177-3AD203B41FA5}">
                      <a16:colId xmlns:a16="http://schemas.microsoft.com/office/drawing/2014/main" val="3167120586"/>
                    </a:ext>
                  </a:extLst>
                </a:gridCol>
              </a:tblGrid>
              <a:tr h="603389">
                <a:tc>
                  <a:txBody>
                    <a:bodyPr/>
                    <a:lstStyle/>
                    <a:p>
                      <a:pPr algn="l" fontAlgn="b"/>
                      <a:endParaRPr lang="nl-NL" sz="2000" b="1" i="0" u="none" strike="noStrike">
                        <a:solidFill>
                          <a:srgbClr val="FA7D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2000" b="1" i="0" u="none" strike="noStrike">
                        <a:solidFill>
                          <a:srgbClr val="FA7D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2000" b="1" i="0" u="none" strike="noStrike">
                        <a:solidFill>
                          <a:srgbClr val="FA7D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S mutations identified in </a:t>
                      </a:r>
                      <a:r>
                        <a:rPr lang="en-US" sz="2000" b="1" i="0" u="none" strike="noStrike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PDCoV</a:t>
                      </a:r>
                      <a:r>
                        <a:rPr lang="en-US" sz="20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following antibody selection</a:t>
                      </a:r>
                      <a:endParaRPr lang="nl-NL" sz="20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nl-NL" sz="2000" b="1" i="0" u="none" strike="noStrike" kern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N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b"/>
                      <a:endParaRPr lang="nl-NL" sz="20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nl-NL" sz="20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5845484"/>
                  </a:ext>
                </a:extLst>
              </a:tr>
              <a:tr h="305371">
                <a:tc>
                  <a:txBody>
                    <a:bodyPr/>
                    <a:lstStyle/>
                    <a:p>
                      <a:pPr algn="l" fontAlgn="b"/>
                      <a:endParaRPr lang="nl-NL" sz="1400" b="1" i="0" u="none" strike="noStrike">
                        <a:solidFill>
                          <a:srgbClr val="FA7D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r>
                        <a:rPr lang="nl-NL" sz="16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mAb</a:t>
                      </a:r>
                      <a:endParaRPr lang="nl-NL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6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Clone</a:t>
                      </a:r>
                      <a:endParaRPr lang="nl-NL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6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S1A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nl-NL" sz="1600" b="1" i="0" u="none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S1B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r>
                        <a:rPr lang="nl-NL" sz="1400" b="0" i="0" u="none" strike="noStrike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nl-NL" sz="1600" b="1" i="0" u="none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S2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nl-NL" sz="1400" b="1" i="0" u="none" strike="noStrike" kern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4836526"/>
                  </a:ext>
                </a:extLst>
              </a:tr>
              <a:tr h="224614">
                <a:tc rowSpan="2">
                  <a:txBody>
                    <a:bodyPr/>
                    <a:lstStyle/>
                    <a:p>
                      <a:pPr algn="ctr" fontAlgn="b"/>
                      <a:r>
                        <a:rPr lang="nl-NL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S1A binder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nl-NL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22C10 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#1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4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S231F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400" b="0" i="0" u="none" strike="noStrike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400" b="0" i="0" u="none" strike="noStrike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l-NL" sz="1400" b="0" i="0" u="none" strike="noStrike">
                        <a:solidFill>
                          <a:srgbClr val="0061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l-NL" sz="1400" b="0" i="0" u="none" strike="noStrike">
                        <a:solidFill>
                          <a:srgbClr val="0061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8921723"/>
                  </a:ext>
                </a:extLst>
              </a:tr>
              <a:tr h="224614">
                <a:tc vMerge="1">
                  <a:txBody>
                    <a:bodyPr/>
                    <a:lstStyle/>
                    <a:p>
                      <a:pPr algn="l" fontAlgn="b"/>
                      <a:endParaRPr lang="nl-NL" sz="16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r>
                        <a:rPr lang="nl-NL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22C10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#2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del232-234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400" b="0" i="0" u="none" strike="noStrike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400" b="0" i="0" u="none" strike="noStrike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l-NL" sz="1400" b="0" i="0" u="none" strike="noStrike">
                        <a:solidFill>
                          <a:srgbClr val="0061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l-NL" sz="1400" b="0" i="0" u="none" strike="noStrike">
                        <a:solidFill>
                          <a:srgbClr val="0061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2165933"/>
                  </a:ext>
                </a:extLst>
              </a:tr>
              <a:tr h="224614">
                <a:tc rowSpan="9">
                  <a:txBody>
                    <a:bodyPr/>
                    <a:lstStyle/>
                    <a:p>
                      <a:pPr algn="ctr" fontAlgn="b"/>
                      <a:r>
                        <a:rPr lang="nl-NL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S1B binder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nl-NL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42H3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#1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l-NL" sz="14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400" b="0" i="0" u="none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S362R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400" b="0" i="0" u="none" strike="noStrike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l-NL" sz="1400" b="0" i="0" u="none" strike="noStrike">
                        <a:solidFill>
                          <a:srgbClr val="0061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l-NL" sz="1400" b="0" i="0" u="none" strike="noStrike">
                        <a:solidFill>
                          <a:srgbClr val="0061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6790722"/>
                  </a:ext>
                </a:extLst>
              </a:tr>
              <a:tr h="224614">
                <a:tc vMerge="1">
                  <a:txBody>
                    <a:bodyPr/>
                    <a:lstStyle/>
                    <a:p>
                      <a:pPr algn="l" fontAlgn="b"/>
                      <a:endParaRPr lang="nl-NL" sz="16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r>
                        <a:rPr lang="nl-NL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42H3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#2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l-NL" sz="14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400" b="0" i="0" u="none" strike="noStrike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400" b="0" i="0" u="none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E410G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l-NL" sz="1400" b="0" i="0" u="none" strike="noStrike" kern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l-NL" sz="1400" b="0" i="0" u="none" strike="noStrike" kern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274448"/>
                  </a:ext>
                </a:extLst>
              </a:tr>
              <a:tr h="224614">
                <a:tc vMerge="1">
                  <a:txBody>
                    <a:bodyPr/>
                    <a:lstStyle/>
                    <a:p>
                      <a:pPr algn="l" fontAlgn="b"/>
                      <a:endParaRPr lang="nl-NL" sz="16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nl-NL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46E6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#1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4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400" b="0" i="0" u="none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D359A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400" b="0" i="0" u="none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E410Q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l-NL" sz="1400" b="0" i="0" u="none" strike="noStrike" kern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l-NL" sz="1400" b="0" i="0" u="none" strike="noStrike" kern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521438"/>
                  </a:ext>
                </a:extLst>
              </a:tr>
              <a:tr h="224614">
                <a:tc vMerge="1">
                  <a:txBody>
                    <a:bodyPr/>
                    <a:lstStyle/>
                    <a:p>
                      <a:pPr algn="l" fontAlgn="b"/>
                      <a:endParaRPr lang="nl-NL" sz="16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nl-NL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#2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4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400" b="0" i="0" u="none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S362R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400" b="0" i="0" u="none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l-NL" sz="1400" b="0" i="0" u="none" strike="noStrike" kern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l-NL" sz="1400" b="0" i="0" u="none" strike="noStrike" kern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2814466"/>
                  </a:ext>
                </a:extLst>
              </a:tr>
              <a:tr h="224614">
                <a:tc vMerge="1">
                  <a:txBody>
                    <a:bodyPr/>
                    <a:lstStyle/>
                    <a:p>
                      <a:pPr algn="l" fontAlgn="b"/>
                      <a:endParaRPr lang="nl-NL" sz="16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rowSpan="5">
                  <a:txBody>
                    <a:bodyPr/>
                    <a:lstStyle/>
                    <a:p>
                      <a:pPr algn="ctr" fontAlgn="b"/>
                      <a:r>
                        <a:rPr lang="nl-NL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67B12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#1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l-NL" sz="14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400" b="0" i="0" u="none" strike="noStrike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400" b="0" i="0" u="none" strike="noStrike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4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V709G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l-NL" sz="1400" b="0" i="0" u="none" strike="noStrike">
                        <a:solidFill>
                          <a:srgbClr val="0061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5617605"/>
                  </a:ext>
                </a:extLst>
              </a:tr>
              <a:tr h="224614">
                <a:tc vMerge="1">
                  <a:txBody>
                    <a:bodyPr/>
                    <a:lstStyle/>
                    <a:p>
                      <a:pPr algn="l" fontAlgn="b"/>
                      <a:endParaRPr lang="nl-NL" sz="16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r>
                        <a:rPr lang="nl-NL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67B12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#2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l-NL" sz="14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400" b="0" i="0" u="none" strike="noStrike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400" b="0" i="0" u="none" strike="noStrike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400" b="0" i="0" u="none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I705S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l-NL" sz="1400" b="0" i="0" u="none" strike="noStrike">
                        <a:solidFill>
                          <a:srgbClr val="0061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3954002"/>
                  </a:ext>
                </a:extLst>
              </a:tr>
              <a:tr h="224614">
                <a:tc vMerge="1">
                  <a:txBody>
                    <a:bodyPr/>
                    <a:lstStyle/>
                    <a:p>
                      <a:pPr algn="l" fontAlgn="b"/>
                      <a:endParaRPr lang="nl-NL" sz="14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6858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67B12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#3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l-NL" sz="14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l-NL" sz="1400" b="0" i="0" u="none" strike="noStrike">
                        <a:solidFill>
                          <a:srgbClr val="0061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l-NL" sz="1400" b="0" i="0" u="none" strike="noStrike">
                        <a:solidFill>
                          <a:srgbClr val="0061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400" b="0" i="0" u="none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I705T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l-NL" sz="1400" b="0" i="0" u="none" strike="noStrike">
                        <a:solidFill>
                          <a:srgbClr val="0061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1341182"/>
                  </a:ext>
                </a:extLst>
              </a:tr>
              <a:tr h="224614">
                <a:tc vMerge="1">
                  <a:txBody>
                    <a:bodyPr/>
                    <a:lstStyle/>
                    <a:p>
                      <a:pPr algn="l" fontAlgn="b"/>
                      <a:endParaRPr lang="nl-NL" sz="14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6858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67B12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#4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l-NL" sz="14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l-NL" sz="1400" b="0" i="0" u="none" strike="noStrike">
                        <a:solidFill>
                          <a:srgbClr val="0061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l-NL" sz="1400" b="0" i="0" u="none" strike="noStrike" dirty="0">
                        <a:solidFill>
                          <a:srgbClr val="0061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I705T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Q1072K</a:t>
                      </a:r>
                      <a:endParaRPr lang="nl-NL" sz="1400" b="0" i="0" u="none" strike="noStrike" dirty="0">
                        <a:solidFill>
                          <a:srgbClr val="0061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325213"/>
                  </a:ext>
                </a:extLst>
              </a:tr>
              <a:tr h="224614">
                <a:tc vMerge="1">
                  <a:txBody>
                    <a:bodyPr/>
                    <a:lstStyle/>
                    <a:p>
                      <a:pPr algn="ctr" fontAlgn="b"/>
                      <a:endParaRPr lang="nl-NL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6858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nl-NL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#5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l-NL" sz="14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l-NL" sz="1400" b="0" i="0" u="none" strike="noStrike">
                        <a:solidFill>
                          <a:srgbClr val="0061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N331T</a:t>
                      </a:r>
                      <a:endParaRPr lang="nl-NL" sz="1400" b="0" i="0" u="none" strike="noStrike" dirty="0">
                        <a:solidFill>
                          <a:srgbClr val="0061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I705T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Q1072K</a:t>
                      </a:r>
                      <a:endParaRPr lang="nl-NL" sz="1400" b="0" i="0" u="none" strike="noStrike" dirty="0">
                        <a:solidFill>
                          <a:srgbClr val="0061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0599303"/>
                  </a:ext>
                </a:extLst>
              </a:tr>
              <a:tr h="224614">
                <a:tc>
                  <a:txBody>
                    <a:bodyPr/>
                    <a:lstStyle/>
                    <a:p>
                      <a:pPr algn="l" fontAlgn="b"/>
                      <a:endParaRPr lang="nl-NL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MOCK1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l-NL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l-NL" sz="14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l-NL" sz="1400" b="0" i="0" u="none" strike="noStrike" kern="1200">
                        <a:solidFill>
                          <a:srgbClr val="0061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l-NL" sz="1400" b="0" i="0" u="none" strike="noStrike" kern="1200">
                        <a:solidFill>
                          <a:srgbClr val="0061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l-NL" sz="1400" b="0" i="0" u="none" strike="noStrike" kern="1200">
                        <a:solidFill>
                          <a:srgbClr val="0061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l-NL" sz="1400" b="0" i="0" u="none" strike="noStrike" kern="1200">
                        <a:solidFill>
                          <a:srgbClr val="0061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2355140"/>
                  </a:ext>
                </a:extLst>
              </a:tr>
              <a:tr h="224614">
                <a:tc>
                  <a:txBody>
                    <a:bodyPr/>
                    <a:lstStyle/>
                    <a:p>
                      <a:pPr algn="l" fontAlgn="b"/>
                      <a:endParaRPr lang="nl-NL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MOCK2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l-NL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l-NL" sz="1400" b="0" i="0" u="none" strike="noStrike" kern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l-NL" sz="1400" b="0" i="0" u="none" strike="noStrike" kern="1200">
                        <a:solidFill>
                          <a:srgbClr val="0061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l-NL" sz="1400" b="0" i="0" u="none" strike="noStrike" kern="1200">
                        <a:solidFill>
                          <a:srgbClr val="0061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l-NL" sz="1400" b="0" i="0" u="none" strike="noStrike" kern="1200">
                        <a:solidFill>
                          <a:srgbClr val="0061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l-NL" sz="1400" b="0" i="0" u="none" strike="noStrike" kern="1200" dirty="0">
                        <a:solidFill>
                          <a:srgbClr val="0061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9234745"/>
                  </a:ext>
                </a:extLst>
              </a:tr>
            </a:tbl>
          </a:graphicData>
        </a:graphic>
      </p:graphicFrame>
      <p:sp>
        <p:nvSpPr>
          <p:cNvPr id="19" name="Arrow: Down 18">
            <a:extLst>
              <a:ext uri="{FF2B5EF4-FFF2-40B4-BE49-F238E27FC236}">
                <a16:creationId xmlns:a16="http://schemas.microsoft.com/office/drawing/2014/main" id="{6D6F09FE-DE82-410D-9396-0FBC43BCA9DA}"/>
              </a:ext>
            </a:extLst>
          </p:cNvPr>
          <p:cNvSpPr/>
          <p:nvPr/>
        </p:nvSpPr>
        <p:spPr>
          <a:xfrm>
            <a:off x="5283801" y="1860642"/>
            <a:ext cx="327907" cy="509612"/>
          </a:xfrm>
          <a:prstGeom prst="downArrow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23" name="Right Triangle 22">
            <a:extLst>
              <a:ext uri="{FF2B5EF4-FFF2-40B4-BE49-F238E27FC236}">
                <a16:creationId xmlns:a16="http://schemas.microsoft.com/office/drawing/2014/main" id="{9ED0F88A-CA1B-4C75-9FD1-82CE6292AD4A}"/>
              </a:ext>
            </a:extLst>
          </p:cNvPr>
          <p:cNvSpPr/>
          <p:nvPr/>
        </p:nvSpPr>
        <p:spPr>
          <a:xfrm rot="10800000" flipV="1">
            <a:off x="121547" y="1586077"/>
            <a:ext cx="5722031" cy="221840"/>
          </a:xfrm>
          <a:prstGeom prst="rtTriangl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CF94C2C-24DE-42FD-B0D7-187145EB79B4}"/>
              </a:ext>
            </a:extLst>
          </p:cNvPr>
          <p:cNvSpPr txBox="1"/>
          <p:nvPr/>
        </p:nvSpPr>
        <p:spPr>
          <a:xfrm flipH="1">
            <a:off x="1873203" y="1805929"/>
            <a:ext cx="22187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err="1"/>
              <a:t>mAb</a:t>
            </a:r>
            <a:r>
              <a:rPr lang="en-US"/>
              <a:t> concentration</a:t>
            </a:r>
            <a:endParaRPr lang="en-NL"/>
          </a:p>
        </p:txBody>
      </p:sp>
      <p:sp>
        <p:nvSpPr>
          <p:cNvPr id="3" name="TextBox 1">
            <a:extLst>
              <a:ext uri="{FF2B5EF4-FFF2-40B4-BE49-F238E27FC236}">
                <a16:creationId xmlns:a16="http://schemas.microsoft.com/office/drawing/2014/main" id="{643B3004-7F61-88A4-E70B-FB85CA6AA41C}"/>
              </a:ext>
            </a:extLst>
          </p:cNvPr>
          <p:cNvSpPr txBox="1"/>
          <p:nvPr/>
        </p:nvSpPr>
        <p:spPr>
          <a:xfrm>
            <a:off x="-53502" y="-10850"/>
            <a:ext cx="6110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Fig.S7</a:t>
            </a:r>
            <a:endParaRPr lang="en-NL" sz="140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7487CB2-7355-9338-0608-355BD9082338}"/>
              </a:ext>
            </a:extLst>
          </p:cNvPr>
          <p:cNvSpPr txBox="1"/>
          <p:nvPr/>
        </p:nvSpPr>
        <p:spPr>
          <a:xfrm>
            <a:off x="0" y="371308"/>
            <a:ext cx="2616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/>
              <a:t>A</a:t>
            </a:r>
            <a:endParaRPr lang="en-NL" sz="1000" b="1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4FB950F-19C5-6809-8640-BF3B2A433B3F}"/>
              </a:ext>
            </a:extLst>
          </p:cNvPr>
          <p:cNvSpPr txBox="1"/>
          <p:nvPr/>
        </p:nvSpPr>
        <p:spPr>
          <a:xfrm>
            <a:off x="0" y="2051782"/>
            <a:ext cx="25680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/>
              <a:t>B</a:t>
            </a:r>
            <a:endParaRPr lang="en-NL" sz="1000" b="1" dirty="0"/>
          </a:p>
        </p:txBody>
      </p:sp>
    </p:spTree>
    <p:extLst>
      <p:ext uri="{BB962C8B-B14F-4D97-AF65-F5344CB8AC3E}">
        <p14:creationId xmlns:p14="http://schemas.microsoft.com/office/powerpoint/2010/main" val="29284641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37DECF28-1A70-A245-A5F2-8FC88A0BBCB0}"/>
              </a:ext>
            </a:extLst>
          </p:cNvPr>
          <p:cNvSpPr txBox="1"/>
          <p:nvPr/>
        </p:nvSpPr>
        <p:spPr>
          <a:xfrm>
            <a:off x="6744942" y="3487131"/>
            <a:ext cx="2761479" cy="2134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787" dirty="0">
                <a:latin typeface="Arial" panose="020B0604020202020204" pitchFamily="34" charset="0"/>
                <a:cs typeface="Arial" panose="020B0604020202020204" pitchFamily="34" charset="0"/>
              </a:rPr>
              <a:t>Select complex classes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3A0473AC-E6C5-CB4D-8F60-84347794715F}"/>
              </a:ext>
            </a:extLst>
          </p:cNvPr>
          <p:cNvCxnSpPr>
            <a:cxnSpLocks/>
          </p:cNvCxnSpPr>
          <p:nvPr/>
        </p:nvCxnSpPr>
        <p:spPr>
          <a:xfrm>
            <a:off x="3574958" y="2027514"/>
            <a:ext cx="0" cy="484662"/>
          </a:xfrm>
          <a:prstGeom prst="straightConnector1">
            <a:avLst/>
          </a:prstGeom>
          <a:ln w="38100">
            <a:tailEnd type="triangle" w="lg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5" name="Straight Arrow Connector 134">
            <a:extLst>
              <a:ext uri="{FF2B5EF4-FFF2-40B4-BE49-F238E27FC236}">
                <a16:creationId xmlns:a16="http://schemas.microsoft.com/office/drawing/2014/main" id="{43BF113A-B10B-1055-E8DE-1CDD7441A940}"/>
              </a:ext>
            </a:extLst>
          </p:cNvPr>
          <p:cNvCxnSpPr>
            <a:cxnSpLocks/>
          </p:cNvCxnSpPr>
          <p:nvPr/>
        </p:nvCxnSpPr>
        <p:spPr>
          <a:xfrm flipH="1">
            <a:off x="1048512" y="3317845"/>
            <a:ext cx="5059680" cy="0"/>
          </a:xfrm>
          <a:prstGeom prst="straightConnector1">
            <a:avLst/>
          </a:prstGeom>
          <a:ln w="38100">
            <a:tailEnd type="none" w="lg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5" name="TextBox 174">
            <a:extLst>
              <a:ext uri="{FF2B5EF4-FFF2-40B4-BE49-F238E27FC236}">
                <a16:creationId xmlns:a16="http://schemas.microsoft.com/office/drawing/2014/main" id="{012AB83F-7B49-01A9-ACAF-402AFA0E3055}"/>
              </a:ext>
            </a:extLst>
          </p:cNvPr>
          <p:cNvSpPr txBox="1"/>
          <p:nvPr/>
        </p:nvSpPr>
        <p:spPr>
          <a:xfrm>
            <a:off x="3585914" y="590906"/>
            <a:ext cx="326163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>
                <a:latin typeface="Arial" panose="020B0604020202020204" pitchFamily="34" charset="0"/>
                <a:cs typeface="Arial" panose="020B0604020202020204" pitchFamily="34" charset="0"/>
              </a:rPr>
              <a:t>Motion Correction (Output F-crop factor = 0.5)</a:t>
            </a:r>
          </a:p>
        </p:txBody>
      </p:sp>
      <p:sp>
        <p:nvSpPr>
          <p:cNvPr id="176" name="TextBox 175">
            <a:extLst>
              <a:ext uri="{FF2B5EF4-FFF2-40B4-BE49-F238E27FC236}">
                <a16:creationId xmlns:a16="http://schemas.microsoft.com/office/drawing/2014/main" id="{A15ACCF8-FE18-4BC2-8CF5-28A43522305B}"/>
              </a:ext>
            </a:extLst>
          </p:cNvPr>
          <p:cNvSpPr txBox="1"/>
          <p:nvPr/>
        </p:nvSpPr>
        <p:spPr>
          <a:xfrm>
            <a:off x="3585914" y="796945"/>
            <a:ext cx="326163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>
                <a:latin typeface="Arial" panose="020B0604020202020204" pitchFamily="34" charset="0"/>
                <a:cs typeface="Arial" panose="020B0604020202020204" pitchFamily="34" charset="0"/>
              </a:rPr>
              <a:t>CTF Estimation</a:t>
            </a:r>
          </a:p>
        </p:txBody>
      </p:sp>
      <p:sp>
        <p:nvSpPr>
          <p:cNvPr id="177" name="TextBox 176">
            <a:extLst>
              <a:ext uri="{FF2B5EF4-FFF2-40B4-BE49-F238E27FC236}">
                <a16:creationId xmlns:a16="http://schemas.microsoft.com/office/drawing/2014/main" id="{40C05D61-6F60-F79C-A5AD-66D8971E8AAA}"/>
              </a:ext>
            </a:extLst>
          </p:cNvPr>
          <p:cNvSpPr txBox="1"/>
          <p:nvPr/>
        </p:nvSpPr>
        <p:spPr>
          <a:xfrm>
            <a:off x="3585914" y="1002983"/>
            <a:ext cx="326163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>
                <a:latin typeface="Arial" panose="020B0604020202020204" pitchFamily="34" charset="0"/>
                <a:cs typeface="Arial" panose="020B0604020202020204" pitchFamily="34" charset="0"/>
              </a:rPr>
              <a:t>Select micrographs with CTF estimation &lt;10 </a:t>
            </a:r>
            <a:r>
              <a:rPr lang="en-GB" sz="900" err="1">
                <a:latin typeface="Arial" panose="020B0604020202020204" pitchFamily="34" charset="0"/>
                <a:cs typeface="Arial" panose="020B0604020202020204" pitchFamily="34" charset="0"/>
              </a:rPr>
              <a:t>Å</a:t>
            </a:r>
            <a:endParaRPr lang="en-GB" sz="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9" name="TextBox 178">
            <a:extLst>
              <a:ext uri="{FF2B5EF4-FFF2-40B4-BE49-F238E27FC236}">
                <a16:creationId xmlns:a16="http://schemas.microsoft.com/office/drawing/2014/main" id="{27067941-C72D-365A-5059-6D8829F4224D}"/>
              </a:ext>
            </a:extLst>
          </p:cNvPr>
          <p:cNvSpPr txBox="1"/>
          <p:nvPr/>
        </p:nvSpPr>
        <p:spPr>
          <a:xfrm>
            <a:off x="3585914" y="1209021"/>
            <a:ext cx="326163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>
                <a:latin typeface="Arial" panose="020B0604020202020204" pitchFamily="34" charset="0"/>
                <a:cs typeface="Arial" panose="020B0604020202020204" pitchFamily="34" charset="0"/>
              </a:rPr>
              <a:t>Blob picker (Min. 50 </a:t>
            </a:r>
            <a:r>
              <a:rPr lang="en-GB" sz="900" err="1">
                <a:latin typeface="Arial" panose="020B0604020202020204" pitchFamily="34" charset="0"/>
                <a:cs typeface="Arial" panose="020B0604020202020204" pitchFamily="34" charset="0"/>
              </a:rPr>
              <a:t>Å</a:t>
            </a:r>
            <a:r>
              <a:rPr lang="en-GB" sz="900">
                <a:latin typeface="Arial" panose="020B0604020202020204" pitchFamily="34" charset="0"/>
                <a:cs typeface="Arial" panose="020B0604020202020204" pitchFamily="34" charset="0"/>
              </a:rPr>
              <a:t> /  Max 100 </a:t>
            </a:r>
            <a:r>
              <a:rPr lang="en-GB" sz="900" err="1">
                <a:latin typeface="Arial" panose="020B0604020202020204" pitchFamily="34" charset="0"/>
                <a:cs typeface="Arial" panose="020B0604020202020204" pitchFamily="34" charset="0"/>
              </a:rPr>
              <a:t>Å</a:t>
            </a:r>
            <a:r>
              <a:rPr lang="en-GB" sz="90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80" name="TextBox 179">
            <a:extLst>
              <a:ext uri="{FF2B5EF4-FFF2-40B4-BE49-F238E27FC236}">
                <a16:creationId xmlns:a16="http://schemas.microsoft.com/office/drawing/2014/main" id="{0A2B22AC-A1C2-2BAB-CB0D-6FE7F074AA32}"/>
              </a:ext>
            </a:extLst>
          </p:cNvPr>
          <p:cNvSpPr txBox="1"/>
          <p:nvPr/>
        </p:nvSpPr>
        <p:spPr>
          <a:xfrm>
            <a:off x="3585914" y="1415059"/>
            <a:ext cx="326163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>
                <a:latin typeface="Arial" panose="020B0604020202020204" pitchFamily="34" charset="0"/>
                <a:cs typeface="Arial" panose="020B0604020202020204" pitchFamily="34" charset="0"/>
              </a:rPr>
              <a:t>Extract in 100-pixel box (5.48 </a:t>
            </a:r>
            <a:r>
              <a:rPr lang="en-GB" sz="900" dirty="0" err="1">
                <a:latin typeface="Arial" panose="020B0604020202020204" pitchFamily="34" charset="0"/>
                <a:cs typeface="Arial" panose="020B0604020202020204" pitchFamily="34" charset="0"/>
              </a:rPr>
              <a:t>Å</a:t>
            </a:r>
            <a:r>
              <a:rPr lang="en-GB" sz="900" dirty="0">
                <a:latin typeface="Arial" panose="020B0604020202020204" pitchFamily="34" charset="0"/>
                <a:cs typeface="Arial" panose="020B0604020202020204" pitchFamily="34" charset="0"/>
              </a:rPr>
              <a:t>/pixel)</a:t>
            </a:r>
          </a:p>
        </p:txBody>
      </p:sp>
      <p:sp>
        <p:nvSpPr>
          <p:cNvPr id="181" name="TextBox 180">
            <a:extLst>
              <a:ext uri="{FF2B5EF4-FFF2-40B4-BE49-F238E27FC236}">
                <a16:creationId xmlns:a16="http://schemas.microsoft.com/office/drawing/2014/main" id="{8EF13511-0559-86F5-237C-2251195061F5}"/>
              </a:ext>
            </a:extLst>
          </p:cNvPr>
          <p:cNvSpPr txBox="1"/>
          <p:nvPr/>
        </p:nvSpPr>
        <p:spPr>
          <a:xfrm>
            <a:off x="1798181" y="293252"/>
            <a:ext cx="326163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350" dirty="0">
                <a:latin typeface="Arial" panose="020B0604020202020204" pitchFamily="34" charset="0"/>
                <a:cs typeface="Arial" panose="020B0604020202020204" pitchFamily="34" charset="0"/>
              </a:rPr>
              <a:t>4,736 movies (0.73 </a:t>
            </a:r>
            <a:r>
              <a:rPr lang="en-GB" sz="1350" dirty="0" err="1">
                <a:latin typeface="Arial" panose="020B0604020202020204" pitchFamily="34" charset="0"/>
                <a:cs typeface="Arial" panose="020B0604020202020204" pitchFamily="34" charset="0"/>
              </a:rPr>
              <a:t>Å</a:t>
            </a:r>
            <a:r>
              <a:rPr lang="en-GB" sz="1350" dirty="0">
                <a:latin typeface="Arial" panose="020B0604020202020204" pitchFamily="34" charset="0"/>
                <a:cs typeface="Arial" panose="020B0604020202020204" pitchFamily="34" charset="0"/>
              </a:rPr>
              <a:t>/pixel)</a:t>
            </a:r>
          </a:p>
        </p:txBody>
      </p:sp>
      <p:sp>
        <p:nvSpPr>
          <p:cNvPr id="183" name="TextBox 182">
            <a:extLst>
              <a:ext uri="{FF2B5EF4-FFF2-40B4-BE49-F238E27FC236}">
                <a16:creationId xmlns:a16="http://schemas.microsoft.com/office/drawing/2014/main" id="{8304DFB7-AD63-E171-0C44-2BA6FAAE7F04}"/>
              </a:ext>
            </a:extLst>
          </p:cNvPr>
          <p:cNvSpPr txBox="1"/>
          <p:nvPr/>
        </p:nvSpPr>
        <p:spPr>
          <a:xfrm>
            <a:off x="1818114" y="1796682"/>
            <a:ext cx="322177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00" dirty="0">
                <a:latin typeface="Arial" panose="020B0604020202020204" pitchFamily="34" charset="0"/>
                <a:cs typeface="Arial" panose="020B0604020202020204" pitchFamily="34" charset="0"/>
              </a:rPr>
              <a:t>688,404 particles and 4,733 micrographs</a:t>
            </a:r>
          </a:p>
        </p:txBody>
      </p:sp>
      <p:cxnSp>
        <p:nvCxnSpPr>
          <p:cNvPr id="184" name="Straight Arrow Connector 183">
            <a:extLst>
              <a:ext uri="{FF2B5EF4-FFF2-40B4-BE49-F238E27FC236}">
                <a16:creationId xmlns:a16="http://schemas.microsoft.com/office/drawing/2014/main" id="{8DAE786E-21E0-B7FB-F368-013380C7BA83}"/>
              </a:ext>
            </a:extLst>
          </p:cNvPr>
          <p:cNvCxnSpPr>
            <a:cxnSpLocks/>
          </p:cNvCxnSpPr>
          <p:nvPr/>
        </p:nvCxnSpPr>
        <p:spPr>
          <a:xfrm>
            <a:off x="3571606" y="622905"/>
            <a:ext cx="6704" cy="1120551"/>
          </a:xfrm>
          <a:prstGeom prst="straightConnector1">
            <a:avLst/>
          </a:prstGeom>
          <a:ln w="38100">
            <a:tailEnd type="triangle" w="lg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TextBox 1">
            <a:extLst>
              <a:ext uri="{FF2B5EF4-FFF2-40B4-BE49-F238E27FC236}">
                <a16:creationId xmlns:a16="http://schemas.microsoft.com/office/drawing/2014/main" id="{1B24F800-09E5-D589-6DD4-59D7DA391C0C}"/>
              </a:ext>
            </a:extLst>
          </p:cNvPr>
          <p:cNvSpPr txBox="1"/>
          <p:nvPr/>
        </p:nvSpPr>
        <p:spPr>
          <a:xfrm>
            <a:off x="-53502" y="-10850"/>
            <a:ext cx="6110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Fig.S8</a:t>
            </a:r>
            <a:endParaRPr lang="en-NL" sz="140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643F277-6E36-BEB3-6E56-BB905D418852}"/>
              </a:ext>
            </a:extLst>
          </p:cNvPr>
          <p:cNvSpPr txBox="1"/>
          <p:nvPr/>
        </p:nvSpPr>
        <p:spPr>
          <a:xfrm>
            <a:off x="3567736" y="2166372"/>
            <a:ext cx="2761479" cy="2134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87" dirty="0">
                <a:latin typeface="Arial" panose="020B0604020202020204" pitchFamily="34" charset="0"/>
                <a:cs typeface="Arial" panose="020B0604020202020204" pitchFamily="34" charset="0"/>
              </a:rPr>
              <a:t>1 x 2D classification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86EC613-ADE4-B612-A6F0-FEA9834135FD}"/>
              </a:ext>
            </a:extLst>
          </p:cNvPr>
          <p:cNvSpPr txBox="1"/>
          <p:nvPr/>
        </p:nvSpPr>
        <p:spPr>
          <a:xfrm>
            <a:off x="2431032" y="1067308"/>
            <a:ext cx="115488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900" dirty="0" err="1">
                <a:latin typeface="Arial" panose="020B0604020202020204" pitchFamily="34" charset="0"/>
                <a:cs typeface="Arial" panose="020B0604020202020204" pitchFamily="34" charset="0"/>
              </a:rPr>
              <a:t>cryoSPARC</a:t>
            </a:r>
            <a:r>
              <a:rPr lang="en-GB" sz="900" dirty="0">
                <a:latin typeface="Arial" panose="020B0604020202020204" pitchFamily="34" charset="0"/>
                <a:cs typeface="Arial" panose="020B0604020202020204" pitchFamily="34" charset="0"/>
              </a:rPr>
              <a:t> Live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76D5630-FA4C-39A8-BE20-E8973D5ECBE0}"/>
              </a:ext>
            </a:extLst>
          </p:cNvPr>
          <p:cNvSpPr txBox="1"/>
          <p:nvPr/>
        </p:nvSpPr>
        <p:spPr>
          <a:xfrm>
            <a:off x="2391067" y="2159944"/>
            <a:ext cx="115488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900" dirty="0" err="1">
                <a:latin typeface="Arial" panose="020B0604020202020204" pitchFamily="34" charset="0"/>
                <a:cs typeface="Arial" panose="020B0604020202020204" pitchFamily="34" charset="0"/>
              </a:rPr>
              <a:t>cryoSPARC</a:t>
            </a:r>
            <a:endParaRPr lang="en-GB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3D0456B-B5B2-F980-F286-D29A740D7ADD}"/>
              </a:ext>
            </a:extLst>
          </p:cNvPr>
          <p:cNvSpPr txBox="1"/>
          <p:nvPr/>
        </p:nvSpPr>
        <p:spPr>
          <a:xfrm>
            <a:off x="2194219" y="2475171"/>
            <a:ext cx="2761479" cy="2134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787" dirty="0">
                <a:latin typeface="Arial" panose="020B0604020202020204" pitchFamily="34" charset="0"/>
                <a:cs typeface="Arial" panose="020B0604020202020204" pitchFamily="34" charset="0"/>
              </a:rPr>
              <a:t>Select complex classes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2A124DE3-13DD-D400-3C72-CF32E8412013}"/>
              </a:ext>
            </a:extLst>
          </p:cNvPr>
          <p:cNvCxnSpPr>
            <a:cxnSpLocks/>
          </p:cNvCxnSpPr>
          <p:nvPr/>
        </p:nvCxnSpPr>
        <p:spPr>
          <a:xfrm flipH="1">
            <a:off x="3571294" y="2910668"/>
            <a:ext cx="7328" cy="359373"/>
          </a:xfrm>
          <a:prstGeom prst="straightConnector1">
            <a:avLst/>
          </a:prstGeom>
          <a:ln w="38100">
            <a:tailEnd type="triangle" w="lg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895B64B2-BF6B-D0BA-3509-C146153A9A83}"/>
              </a:ext>
            </a:extLst>
          </p:cNvPr>
          <p:cNvSpPr txBox="1"/>
          <p:nvPr/>
        </p:nvSpPr>
        <p:spPr>
          <a:xfrm>
            <a:off x="1964072" y="2643852"/>
            <a:ext cx="322177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00" dirty="0">
                <a:latin typeface="Arial" panose="020B0604020202020204" pitchFamily="34" charset="0"/>
                <a:cs typeface="Arial" panose="020B0604020202020204" pitchFamily="34" charset="0"/>
              </a:rPr>
              <a:t>290,120 particles 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346F004-4668-5D20-C59E-A53B412CAF25}"/>
              </a:ext>
            </a:extLst>
          </p:cNvPr>
          <p:cNvSpPr txBox="1"/>
          <p:nvPr/>
        </p:nvSpPr>
        <p:spPr>
          <a:xfrm>
            <a:off x="3570784" y="2978035"/>
            <a:ext cx="2050937" cy="2134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87">
                <a:latin typeface="Arial" panose="020B0604020202020204" pitchFamily="34" charset="0"/>
                <a:cs typeface="Arial" panose="020B0604020202020204" pitchFamily="34" charset="0"/>
              </a:rPr>
              <a:t>Ab-initio Reconstruction</a:t>
            </a:r>
          </a:p>
        </p:txBody>
      </p:sp>
      <p:pic>
        <p:nvPicPr>
          <p:cNvPr id="35" name="Picture 34" descr="A white smoke in the sky&#10;&#10;Description automatically generated">
            <a:extLst>
              <a:ext uri="{FF2B5EF4-FFF2-40B4-BE49-F238E27FC236}">
                <a16:creationId xmlns:a16="http://schemas.microsoft.com/office/drawing/2014/main" id="{474D7483-FF9F-91FF-D4BC-53D1CE58897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79" t="23267" r="32305" b="39409"/>
          <a:stretch/>
        </p:blipFill>
        <p:spPr>
          <a:xfrm>
            <a:off x="488550" y="3518499"/>
            <a:ext cx="1108188" cy="900000"/>
          </a:xfrm>
          <a:prstGeom prst="rect">
            <a:avLst/>
          </a:prstGeom>
        </p:spPr>
      </p:pic>
      <p:pic>
        <p:nvPicPr>
          <p:cNvPr id="48" name="Picture 47" descr="A white liquid on a black background&#10;&#10;Description automatically generated">
            <a:extLst>
              <a:ext uri="{FF2B5EF4-FFF2-40B4-BE49-F238E27FC236}">
                <a16:creationId xmlns:a16="http://schemas.microsoft.com/office/drawing/2014/main" id="{BCE45B17-AE54-574E-1581-440975732C1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00" t="33202" r="33167" b="29244"/>
          <a:stretch/>
        </p:blipFill>
        <p:spPr>
          <a:xfrm>
            <a:off x="1825011" y="3518499"/>
            <a:ext cx="994538" cy="900000"/>
          </a:xfrm>
          <a:prstGeom prst="rect">
            <a:avLst/>
          </a:prstGeom>
        </p:spPr>
      </p:pic>
      <p:pic>
        <p:nvPicPr>
          <p:cNvPr id="50" name="Picture 49" descr="A white liquid in the air&#10;&#10;Description automatically generated with medium confidence">
            <a:extLst>
              <a:ext uri="{FF2B5EF4-FFF2-40B4-BE49-F238E27FC236}">
                <a16:creationId xmlns:a16="http://schemas.microsoft.com/office/drawing/2014/main" id="{CBC6EC6F-ED96-36B2-BAD4-57F96CA7FB6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10" t="31885" r="32278" b="26804"/>
          <a:stretch/>
        </p:blipFill>
        <p:spPr>
          <a:xfrm>
            <a:off x="3047822" y="3508983"/>
            <a:ext cx="974037" cy="900000"/>
          </a:xfrm>
          <a:prstGeom prst="rect">
            <a:avLst/>
          </a:prstGeom>
        </p:spPr>
      </p:pic>
      <p:pic>
        <p:nvPicPr>
          <p:cNvPr id="56" name="Picture 55" descr="A white cloud of liquid&#10;&#10;Description automatically generated with medium confidence">
            <a:extLst>
              <a:ext uri="{FF2B5EF4-FFF2-40B4-BE49-F238E27FC236}">
                <a16:creationId xmlns:a16="http://schemas.microsoft.com/office/drawing/2014/main" id="{64C530FC-E3BE-6C02-666B-A9510882AF9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36" t="25385" r="24056" b="25500"/>
          <a:stretch/>
        </p:blipFill>
        <p:spPr>
          <a:xfrm>
            <a:off x="4250132" y="3487131"/>
            <a:ext cx="1102051" cy="900000"/>
          </a:xfrm>
          <a:prstGeom prst="rect">
            <a:avLst/>
          </a:prstGeom>
        </p:spPr>
      </p:pic>
      <p:pic>
        <p:nvPicPr>
          <p:cNvPr id="60" name="Picture 59" descr="A white blot on a black background&#10;&#10;Description automatically generated">
            <a:extLst>
              <a:ext uri="{FF2B5EF4-FFF2-40B4-BE49-F238E27FC236}">
                <a16:creationId xmlns:a16="http://schemas.microsoft.com/office/drawing/2014/main" id="{965467D4-50BA-C01D-C7A5-1A504E4D682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16" t="29441" r="29962" b="27861"/>
          <a:stretch/>
        </p:blipFill>
        <p:spPr>
          <a:xfrm>
            <a:off x="5580455" y="3520290"/>
            <a:ext cx="1055474" cy="900000"/>
          </a:xfrm>
          <a:prstGeom prst="rect">
            <a:avLst/>
          </a:prstGeom>
        </p:spPr>
      </p:pic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FEB7BDDF-DA42-B85E-4F65-06CEE344B06D}"/>
              </a:ext>
            </a:extLst>
          </p:cNvPr>
          <p:cNvCxnSpPr>
            <a:cxnSpLocks/>
          </p:cNvCxnSpPr>
          <p:nvPr/>
        </p:nvCxnSpPr>
        <p:spPr>
          <a:xfrm flipV="1">
            <a:off x="1062286" y="3308459"/>
            <a:ext cx="0" cy="101237"/>
          </a:xfrm>
          <a:prstGeom prst="straightConnector1">
            <a:avLst/>
          </a:prstGeom>
          <a:ln w="38100">
            <a:tailEnd type="none" w="lg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D5DF5ECF-398B-708D-7F55-E26BF925D493}"/>
              </a:ext>
            </a:extLst>
          </p:cNvPr>
          <p:cNvCxnSpPr>
            <a:cxnSpLocks/>
          </p:cNvCxnSpPr>
          <p:nvPr/>
        </p:nvCxnSpPr>
        <p:spPr>
          <a:xfrm flipV="1">
            <a:off x="2323432" y="3308459"/>
            <a:ext cx="0" cy="101237"/>
          </a:xfrm>
          <a:prstGeom prst="straightConnector1">
            <a:avLst/>
          </a:prstGeom>
          <a:ln w="38100">
            <a:tailEnd type="none" w="lg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AB292833-11A6-9CE8-4F83-8928A53E45CA}"/>
              </a:ext>
            </a:extLst>
          </p:cNvPr>
          <p:cNvCxnSpPr>
            <a:cxnSpLocks/>
          </p:cNvCxnSpPr>
          <p:nvPr/>
        </p:nvCxnSpPr>
        <p:spPr>
          <a:xfrm flipV="1">
            <a:off x="3584578" y="3308459"/>
            <a:ext cx="0" cy="101237"/>
          </a:xfrm>
          <a:prstGeom prst="straightConnector1">
            <a:avLst/>
          </a:prstGeom>
          <a:ln w="38100">
            <a:tailEnd type="none" w="lg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CE535CAE-C4DE-B48E-50A8-58C0B98A4046}"/>
              </a:ext>
            </a:extLst>
          </p:cNvPr>
          <p:cNvCxnSpPr>
            <a:cxnSpLocks/>
          </p:cNvCxnSpPr>
          <p:nvPr/>
        </p:nvCxnSpPr>
        <p:spPr>
          <a:xfrm flipV="1">
            <a:off x="4845724" y="3308459"/>
            <a:ext cx="0" cy="101237"/>
          </a:xfrm>
          <a:prstGeom prst="straightConnector1">
            <a:avLst/>
          </a:prstGeom>
          <a:ln w="38100">
            <a:tailEnd type="none" w="lg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33D87695-AF29-3834-069E-CB4B3176D968}"/>
              </a:ext>
            </a:extLst>
          </p:cNvPr>
          <p:cNvCxnSpPr>
            <a:cxnSpLocks/>
          </p:cNvCxnSpPr>
          <p:nvPr/>
        </p:nvCxnSpPr>
        <p:spPr>
          <a:xfrm flipV="1">
            <a:off x="6106871" y="3308459"/>
            <a:ext cx="0" cy="101237"/>
          </a:xfrm>
          <a:prstGeom prst="straightConnector1">
            <a:avLst/>
          </a:prstGeom>
          <a:ln w="38100">
            <a:tailEnd type="none" w="lg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4" name="TextBox 73">
            <a:extLst>
              <a:ext uri="{FF2B5EF4-FFF2-40B4-BE49-F238E27FC236}">
                <a16:creationId xmlns:a16="http://schemas.microsoft.com/office/drawing/2014/main" id="{1AFE6CD6-EF9E-9EB4-F8B7-DA633FF5E93A}"/>
              </a:ext>
            </a:extLst>
          </p:cNvPr>
          <p:cNvSpPr txBox="1"/>
          <p:nvPr/>
        </p:nvSpPr>
        <p:spPr>
          <a:xfrm>
            <a:off x="733570" y="4419295"/>
            <a:ext cx="611783" cy="3561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57" dirty="0">
                <a:latin typeface="Arial" panose="020B0604020202020204" pitchFamily="34" charset="0"/>
                <a:cs typeface="Arial" panose="020B0604020202020204" pitchFamily="34" charset="0"/>
              </a:rPr>
              <a:t>Class 1</a:t>
            </a:r>
          </a:p>
          <a:p>
            <a:pPr algn="ctr"/>
            <a:r>
              <a:rPr lang="en-GB" sz="857" dirty="0">
                <a:latin typeface="Arial" panose="020B0604020202020204" pitchFamily="34" charset="0"/>
                <a:cs typeface="Arial" panose="020B0604020202020204" pitchFamily="34" charset="0"/>
              </a:rPr>
              <a:t>51.87 %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74E2E4B5-8D01-655D-AE1C-16F621EBD4D0}"/>
              </a:ext>
            </a:extLst>
          </p:cNvPr>
          <p:cNvSpPr txBox="1"/>
          <p:nvPr/>
        </p:nvSpPr>
        <p:spPr>
          <a:xfrm>
            <a:off x="2016388" y="4419295"/>
            <a:ext cx="611783" cy="3561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57" dirty="0">
                <a:latin typeface="Arial" panose="020B0604020202020204" pitchFamily="34" charset="0"/>
                <a:cs typeface="Arial" panose="020B0604020202020204" pitchFamily="34" charset="0"/>
              </a:rPr>
              <a:t>Class 2</a:t>
            </a:r>
          </a:p>
          <a:p>
            <a:pPr algn="ctr"/>
            <a:r>
              <a:rPr lang="en-GB" sz="857" dirty="0">
                <a:latin typeface="Arial" panose="020B0604020202020204" pitchFamily="34" charset="0"/>
                <a:cs typeface="Arial" panose="020B0604020202020204" pitchFamily="34" charset="0"/>
              </a:rPr>
              <a:t>6.26 %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DAA3CDC1-275A-079A-9264-1EA3E035053A}"/>
              </a:ext>
            </a:extLst>
          </p:cNvPr>
          <p:cNvSpPr txBox="1"/>
          <p:nvPr/>
        </p:nvSpPr>
        <p:spPr>
          <a:xfrm>
            <a:off x="4539832" y="4419295"/>
            <a:ext cx="611783" cy="3561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57" dirty="0">
                <a:latin typeface="Arial" panose="020B0604020202020204" pitchFamily="34" charset="0"/>
                <a:cs typeface="Arial" panose="020B0604020202020204" pitchFamily="34" charset="0"/>
              </a:rPr>
              <a:t>Class 4</a:t>
            </a:r>
          </a:p>
          <a:p>
            <a:pPr algn="ctr"/>
            <a:r>
              <a:rPr lang="en-GB" sz="857" dirty="0">
                <a:latin typeface="Arial" panose="020B0604020202020204" pitchFamily="34" charset="0"/>
                <a:cs typeface="Arial" panose="020B0604020202020204" pitchFamily="34" charset="0"/>
              </a:rPr>
              <a:t>28.51 %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B9D4712D-D764-7845-CBCB-80E8090F1C95}"/>
              </a:ext>
            </a:extLst>
          </p:cNvPr>
          <p:cNvSpPr txBox="1"/>
          <p:nvPr/>
        </p:nvSpPr>
        <p:spPr>
          <a:xfrm>
            <a:off x="3278686" y="4419295"/>
            <a:ext cx="611783" cy="3561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57" dirty="0">
                <a:latin typeface="Arial" panose="020B0604020202020204" pitchFamily="34" charset="0"/>
                <a:cs typeface="Arial" panose="020B0604020202020204" pitchFamily="34" charset="0"/>
              </a:rPr>
              <a:t>Class 3</a:t>
            </a:r>
          </a:p>
          <a:p>
            <a:pPr algn="ctr"/>
            <a:r>
              <a:rPr lang="en-GB" sz="857" dirty="0">
                <a:latin typeface="Arial" panose="020B0604020202020204" pitchFamily="34" charset="0"/>
                <a:cs typeface="Arial" panose="020B0604020202020204" pitchFamily="34" charset="0"/>
              </a:rPr>
              <a:t>5.89 %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D62D4EFF-03FC-8210-4770-9A5F06C32840}"/>
              </a:ext>
            </a:extLst>
          </p:cNvPr>
          <p:cNvSpPr txBox="1"/>
          <p:nvPr/>
        </p:nvSpPr>
        <p:spPr>
          <a:xfrm>
            <a:off x="5800979" y="4419295"/>
            <a:ext cx="611783" cy="3561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57" dirty="0">
                <a:latin typeface="Arial" panose="020B0604020202020204" pitchFamily="34" charset="0"/>
                <a:cs typeface="Arial" panose="020B0604020202020204" pitchFamily="34" charset="0"/>
              </a:rPr>
              <a:t>Class 5</a:t>
            </a:r>
          </a:p>
          <a:p>
            <a:pPr algn="ctr"/>
            <a:r>
              <a:rPr lang="en-GB" sz="857" dirty="0">
                <a:latin typeface="Arial" panose="020B0604020202020204" pitchFamily="34" charset="0"/>
                <a:cs typeface="Arial" panose="020B0604020202020204" pitchFamily="34" charset="0"/>
              </a:rPr>
              <a:t>7.47 %</a:t>
            </a:r>
          </a:p>
        </p:txBody>
      </p:sp>
      <p:sp>
        <p:nvSpPr>
          <p:cNvPr id="86" name="Rounded Rectangle 85">
            <a:extLst>
              <a:ext uri="{FF2B5EF4-FFF2-40B4-BE49-F238E27FC236}">
                <a16:creationId xmlns:a16="http://schemas.microsoft.com/office/drawing/2014/main" id="{A1AB0C76-8420-9F42-ADF4-5409C91DDDB1}"/>
              </a:ext>
            </a:extLst>
          </p:cNvPr>
          <p:cNvSpPr/>
          <p:nvPr/>
        </p:nvSpPr>
        <p:spPr>
          <a:xfrm>
            <a:off x="447160" y="3444199"/>
            <a:ext cx="1138945" cy="1010789"/>
          </a:xfrm>
          <a:prstGeom prst="roundRect">
            <a:avLst>
              <a:gd name="adj" fmla="val 9574"/>
            </a:avLst>
          </a:prstGeom>
          <a:noFill/>
          <a:ln w="381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857"/>
              <a:t> 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D0F36B60-0511-B062-0D4A-C45F5D5EB43B}"/>
              </a:ext>
            </a:extLst>
          </p:cNvPr>
          <p:cNvSpPr txBox="1"/>
          <p:nvPr/>
        </p:nvSpPr>
        <p:spPr>
          <a:xfrm>
            <a:off x="4214515" y="5085517"/>
            <a:ext cx="3261638" cy="2134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87" dirty="0">
                <a:latin typeface="Arial" panose="020B0604020202020204" pitchFamily="34" charset="0"/>
                <a:cs typeface="Arial" panose="020B0604020202020204" pitchFamily="34" charset="0"/>
              </a:rPr>
              <a:t>Extract in 300-pixel box (1.83 </a:t>
            </a:r>
            <a:r>
              <a:rPr lang="en-GB" sz="787" dirty="0" err="1">
                <a:latin typeface="Arial" panose="020B0604020202020204" pitchFamily="34" charset="0"/>
                <a:cs typeface="Arial" panose="020B0604020202020204" pitchFamily="34" charset="0"/>
              </a:rPr>
              <a:t>Å</a:t>
            </a:r>
            <a:r>
              <a:rPr lang="en-GB" sz="787" dirty="0">
                <a:latin typeface="Arial" panose="020B0604020202020204" pitchFamily="34" charset="0"/>
                <a:cs typeface="Arial" panose="020B0604020202020204" pitchFamily="34" charset="0"/>
              </a:rPr>
              <a:t>/pixel)</a:t>
            </a:r>
          </a:p>
        </p:txBody>
      </p:sp>
      <p:cxnSp>
        <p:nvCxnSpPr>
          <p:cNvPr id="90" name="Straight Arrow Connector 89">
            <a:extLst>
              <a:ext uri="{FF2B5EF4-FFF2-40B4-BE49-F238E27FC236}">
                <a16:creationId xmlns:a16="http://schemas.microsoft.com/office/drawing/2014/main" id="{1B70A114-A0E5-8119-6CE0-19F487C8379E}"/>
              </a:ext>
            </a:extLst>
          </p:cNvPr>
          <p:cNvCxnSpPr>
            <a:cxnSpLocks/>
          </p:cNvCxnSpPr>
          <p:nvPr/>
        </p:nvCxnSpPr>
        <p:spPr>
          <a:xfrm flipH="1">
            <a:off x="4258965" y="5025902"/>
            <a:ext cx="1256" cy="590673"/>
          </a:xfrm>
          <a:prstGeom prst="straightConnector1">
            <a:avLst/>
          </a:prstGeom>
          <a:ln w="38100">
            <a:tailEnd type="triangle" w="lg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1" name="Straight Arrow Connector 90">
            <a:extLst>
              <a:ext uri="{FF2B5EF4-FFF2-40B4-BE49-F238E27FC236}">
                <a16:creationId xmlns:a16="http://schemas.microsoft.com/office/drawing/2014/main" id="{2A402DA1-E0DF-4F71-E9E1-D924A0213F61}"/>
              </a:ext>
            </a:extLst>
          </p:cNvPr>
          <p:cNvCxnSpPr>
            <a:cxnSpLocks/>
          </p:cNvCxnSpPr>
          <p:nvPr/>
        </p:nvCxnSpPr>
        <p:spPr>
          <a:xfrm flipH="1">
            <a:off x="971550" y="5033231"/>
            <a:ext cx="3306221" cy="0"/>
          </a:xfrm>
          <a:prstGeom prst="straightConnector1">
            <a:avLst/>
          </a:prstGeom>
          <a:ln w="38100">
            <a:tailEnd type="none" w="lg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8" name="Straight Arrow Connector 97">
            <a:extLst>
              <a:ext uri="{FF2B5EF4-FFF2-40B4-BE49-F238E27FC236}">
                <a16:creationId xmlns:a16="http://schemas.microsoft.com/office/drawing/2014/main" id="{CD88EB48-5FD4-ED91-D540-AB16706CE851}"/>
              </a:ext>
            </a:extLst>
          </p:cNvPr>
          <p:cNvCxnSpPr>
            <a:cxnSpLocks/>
          </p:cNvCxnSpPr>
          <p:nvPr/>
        </p:nvCxnSpPr>
        <p:spPr>
          <a:xfrm flipV="1">
            <a:off x="990638" y="4765105"/>
            <a:ext cx="0" cy="268126"/>
          </a:xfrm>
          <a:prstGeom prst="straightConnector1">
            <a:avLst/>
          </a:prstGeom>
          <a:ln w="38100">
            <a:tailEnd type="none" w="lg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3" name="Straight Arrow Connector 102">
            <a:extLst>
              <a:ext uri="{FF2B5EF4-FFF2-40B4-BE49-F238E27FC236}">
                <a16:creationId xmlns:a16="http://schemas.microsoft.com/office/drawing/2014/main" id="{FA7CAD45-BD37-1236-41D9-C4664BD7F25C}"/>
              </a:ext>
            </a:extLst>
          </p:cNvPr>
          <p:cNvCxnSpPr>
            <a:cxnSpLocks/>
          </p:cNvCxnSpPr>
          <p:nvPr/>
        </p:nvCxnSpPr>
        <p:spPr>
          <a:xfrm rot="16200000">
            <a:off x="2581885" y="4849880"/>
            <a:ext cx="7328" cy="359373"/>
          </a:xfrm>
          <a:prstGeom prst="straightConnector1">
            <a:avLst/>
          </a:prstGeom>
          <a:ln w="38100">
            <a:tailEnd type="triangle" w="lg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5" name="TextBox 104">
            <a:extLst>
              <a:ext uri="{FF2B5EF4-FFF2-40B4-BE49-F238E27FC236}">
                <a16:creationId xmlns:a16="http://schemas.microsoft.com/office/drawing/2014/main" id="{3E751D2F-0598-FCB8-53D8-AD31CE7A3868}"/>
              </a:ext>
            </a:extLst>
          </p:cNvPr>
          <p:cNvSpPr txBox="1"/>
          <p:nvPr/>
        </p:nvSpPr>
        <p:spPr>
          <a:xfrm>
            <a:off x="2020950" y="5185422"/>
            <a:ext cx="230184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00" dirty="0">
                <a:latin typeface="Arial" panose="020B0604020202020204" pitchFamily="34" charset="0"/>
                <a:cs typeface="Arial" panose="020B0604020202020204" pitchFamily="34" charset="0"/>
              </a:rPr>
              <a:t>148,945 particles and 4,674 micrographs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D8C542C6-FBF0-0D44-0D0F-20948220BD94}"/>
              </a:ext>
            </a:extLst>
          </p:cNvPr>
          <p:cNvSpPr txBox="1"/>
          <p:nvPr/>
        </p:nvSpPr>
        <p:spPr>
          <a:xfrm>
            <a:off x="4214515" y="5286873"/>
            <a:ext cx="2050937" cy="2134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87" dirty="0">
                <a:latin typeface="Arial" panose="020B0604020202020204" pitchFamily="34" charset="0"/>
                <a:cs typeface="Arial" panose="020B0604020202020204" pitchFamily="34" charset="0"/>
              </a:rPr>
              <a:t>Non-uniform Refinement</a:t>
            </a:r>
          </a:p>
        </p:txBody>
      </p:sp>
      <p:pic>
        <p:nvPicPr>
          <p:cNvPr id="108" name="Picture 107" descr="A pink and white letter a&#10;&#10;Description automatically generated with medium confidence">
            <a:extLst>
              <a:ext uri="{FF2B5EF4-FFF2-40B4-BE49-F238E27FC236}">
                <a16:creationId xmlns:a16="http://schemas.microsoft.com/office/drawing/2014/main" id="{3CBBF3B6-23D8-8D39-0562-F2DF70F84E3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10" t="16737" r="10834" b="18554"/>
          <a:stretch/>
        </p:blipFill>
        <p:spPr>
          <a:xfrm>
            <a:off x="2980832" y="5749787"/>
            <a:ext cx="2467366" cy="1762660"/>
          </a:xfrm>
          <a:prstGeom prst="rect">
            <a:avLst/>
          </a:prstGeom>
        </p:spPr>
      </p:pic>
      <p:sp>
        <p:nvSpPr>
          <p:cNvPr id="109" name="TextBox 108">
            <a:extLst>
              <a:ext uri="{FF2B5EF4-FFF2-40B4-BE49-F238E27FC236}">
                <a16:creationId xmlns:a16="http://schemas.microsoft.com/office/drawing/2014/main" id="{9108C2A7-73E5-D99C-9E7F-BACE99724693}"/>
              </a:ext>
            </a:extLst>
          </p:cNvPr>
          <p:cNvSpPr txBox="1"/>
          <p:nvPr/>
        </p:nvSpPr>
        <p:spPr>
          <a:xfrm>
            <a:off x="5352183" y="6342704"/>
            <a:ext cx="611783" cy="576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787" dirty="0">
                <a:latin typeface="Arial" panose="020B0604020202020204" pitchFamily="34" charset="0"/>
                <a:cs typeface="Arial" panose="020B0604020202020204" pitchFamily="34" charset="0"/>
              </a:rPr>
              <a:t>3.00 </a:t>
            </a:r>
            <a:r>
              <a:rPr lang="en-GB" sz="787" dirty="0" err="1">
                <a:latin typeface="Arial" panose="020B0604020202020204" pitchFamily="34" charset="0"/>
                <a:cs typeface="Arial" panose="020B0604020202020204" pitchFamily="34" charset="0"/>
              </a:rPr>
              <a:t>Å</a:t>
            </a:r>
            <a:r>
              <a:rPr lang="en-GB" sz="787" dirty="0">
                <a:latin typeface="Arial" panose="020B0604020202020204" pitchFamily="34" charset="0"/>
                <a:cs typeface="Arial" panose="020B0604020202020204" pitchFamily="34" charset="0"/>
              </a:rPr>
              <a:t> (C1)</a:t>
            </a:r>
          </a:p>
          <a:p>
            <a:pPr algn="ctr"/>
            <a:r>
              <a:rPr lang="en-GB" sz="787" dirty="0">
                <a:latin typeface="Arial" panose="020B0604020202020204" pitchFamily="34" charset="0"/>
                <a:cs typeface="Arial" panose="020B0604020202020204" pitchFamily="34" charset="0"/>
              </a:rPr>
              <a:t>148,945</a:t>
            </a:r>
          </a:p>
          <a:p>
            <a:pPr algn="ctr"/>
            <a:endParaRPr lang="en-GB" sz="787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01958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8128</TotalTime>
  <Words>674</Words>
  <Application>Microsoft Office PowerPoint</Application>
  <PresentationFormat>A4 Paper (210x297 mm)</PresentationFormat>
  <Paragraphs>305</Paragraphs>
  <Slides>14</Slides>
  <Notes>13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16" baseType="lpstr">
      <vt:lpstr>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Bosch, B.J. (Berend Jan)</dc:creator>
  <cp:lastModifiedBy>Debski Antoniak, O.J. (Oliver)</cp:lastModifiedBy>
  <cp:revision>14</cp:revision>
  <cp:lastPrinted>2023-09-13T13:47:41Z</cp:lastPrinted>
  <dcterms:created xsi:type="dcterms:W3CDTF">2023-01-23T14:43:16Z</dcterms:created>
  <dcterms:modified xsi:type="dcterms:W3CDTF">2023-12-08T16:20:08Z</dcterms:modified>
</cp:coreProperties>
</file>