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28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 showGuides="1">
      <p:cViewPr varScale="1">
        <p:scale>
          <a:sx n="51" d="100"/>
          <a:sy n="51" d="100"/>
        </p:scale>
        <p:origin x="1334" y="38"/>
      </p:cViewPr>
      <p:guideLst>
        <p:guide orient="horz" pos="2160"/>
        <p:guide pos="2880"/>
        <p:guide pos="28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C167C-CB29-471F-B670-01EFD3FAE297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19A2A-7ECF-4354-BB92-74716D7B3A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012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ja-JP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CA0CC3-7787-438D-AAE2-D7EE64FEC8AF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69283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2628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628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8409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621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8328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460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3841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996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0530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822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9765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0894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e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/>
          <p:cNvSpPr txBox="1"/>
          <p:nvPr/>
        </p:nvSpPr>
        <p:spPr>
          <a:xfrm>
            <a:off x="876562" y="2261132"/>
            <a:ext cx="1394075" cy="3385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altLang="ja-JP" sz="1600" b="1" dirty="0">
                <a:cs typeface="Arial" panose="020B0604020202020204" pitchFamily="34" charset="0"/>
              </a:rPr>
              <a:t>P = 0.0035</a:t>
            </a:r>
            <a:endParaRPr kumimoji="1" lang="ja-JP" altLang="en-US" sz="1600" b="1" dirty="0">
              <a:cs typeface="Arial" panose="020B0604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EF3121C-58D2-46EB-916E-E2EAC5795CA3}"/>
              </a:ext>
            </a:extLst>
          </p:cNvPr>
          <p:cNvSpPr txBox="1"/>
          <p:nvPr/>
        </p:nvSpPr>
        <p:spPr>
          <a:xfrm rot="16200000" flipH="1">
            <a:off x="-610864" y="3366575"/>
            <a:ext cx="1813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b="1" dirty="0" err="1">
                <a:cs typeface="Arial" panose="020B0604020202020204" pitchFamily="34" charset="0"/>
              </a:rPr>
              <a:t>ssGSEA</a:t>
            </a:r>
            <a:r>
              <a:rPr kumimoji="1" lang="en-US" altLang="ja-JP" sz="1600" b="1" dirty="0">
                <a:cs typeface="Arial" panose="020B0604020202020204" pitchFamily="34" charset="0"/>
              </a:rPr>
              <a:t> score</a:t>
            </a:r>
            <a:endParaRPr kumimoji="1" lang="ja-JP" altLang="en-US" sz="1600" b="1" dirty="0"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1E9045C7-2638-4C1E-9575-6FC04D4490FD}"/>
              </a:ext>
            </a:extLst>
          </p:cNvPr>
          <p:cNvSpPr txBox="1"/>
          <p:nvPr/>
        </p:nvSpPr>
        <p:spPr>
          <a:xfrm flipH="1">
            <a:off x="676069" y="1752958"/>
            <a:ext cx="181922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algn="ctr"/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Clear cell</a:t>
            </a:r>
          </a:p>
          <a:p>
            <a:pPr algn="ctr"/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 signature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B14D1EB3-BACC-44DC-B8B1-1E842B9DF6E4}"/>
              </a:ext>
            </a:extLst>
          </p:cNvPr>
          <p:cNvSpPr txBox="1"/>
          <p:nvPr/>
        </p:nvSpPr>
        <p:spPr>
          <a:xfrm>
            <a:off x="150689" y="169153"/>
            <a:ext cx="2800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S1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オブジェクト 7">
            <a:extLst>
              <a:ext uri="{FF2B5EF4-FFF2-40B4-BE49-F238E27FC236}">
                <a16:creationId xmlns:a16="http://schemas.microsoft.com/office/drawing/2014/main" id="{CC34D624-D37B-4258-A608-6A61C12467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9256598"/>
              </p:ext>
            </p:extLst>
          </p:nvPr>
        </p:nvGraphicFramePr>
        <p:xfrm>
          <a:off x="580394" y="2459793"/>
          <a:ext cx="1839913" cy="303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3" imgW="1839366" imgH="3038436" progId="Prism8.Document">
                  <p:embed/>
                </p:oleObj>
              </mc:Choice>
              <mc:Fallback>
                <p:oleObj name="Prism 8" r:id="rId3" imgW="1839366" imgH="3038436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0394" y="2459793"/>
                        <a:ext cx="1839913" cy="3038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オブジェクト 9">
            <a:extLst>
              <a:ext uri="{FF2B5EF4-FFF2-40B4-BE49-F238E27FC236}">
                <a16:creationId xmlns:a16="http://schemas.microsoft.com/office/drawing/2014/main" id="{2FC1B06B-3152-48C6-9CD3-921F06F148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7390174"/>
              </p:ext>
            </p:extLst>
          </p:nvPr>
        </p:nvGraphicFramePr>
        <p:xfrm>
          <a:off x="7153398" y="2459793"/>
          <a:ext cx="1839913" cy="303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5" imgW="1839366" imgH="3038436" progId="Prism8.Document">
                  <p:embed/>
                </p:oleObj>
              </mc:Choice>
              <mc:Fallback>
                <p:oleObj name="Prism 8" r:id="rId5" imgW="1839366" imgH="3038436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153398" y="2459793"/>
                        <a:ext cx="1839913" cy="3038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3B35375A-49E2-4B0D-A71C-E49AD6F4BDAA}"/>
              </a:ext>
            </a:extLst>
          </p:cNvPr>
          <p:cNvSpPr txBox="1"/>
          <p:nvPr/>
        </p:nvSpPr>
        <p:spPr>
          <a:xfrm flipH="1">
            <a:off x="7287461" y="1752958"/>
            <a:ext cx="171715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algn="ctr"/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Proliferative</a:t>
            </a:r>
          </a:p>
          <a:p>
            <a:pPr algn="ctr"/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 signature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763839E7-00A7-45AA-B8A4-354BA87492B4}"/>
              </a:ext>
            </a:extLst>
          </p:cNvPr>
          <p:cNvSpPr txBox="1"/>
          <p:nvPr/>
        </p:nvSpPr>
        <p:spPr>
          <a:xfrm>
            <a:off x="7433331" y="2261132"/>
            <a:ext cx="1394075" cy="3385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altLang="ja-JP" sz="1600" b="1" dirty="0">
                <a:cs typeface="Arial" panose="020B0604020202020204" pitchFamily="34" charset="0"/>
              </a:rPr>
              <a:t>P = 0.088</a:t>
            </a:r>
            <a:endParaRPr kumimoji="1" lang="ja-JP" altLang="en-US" sz="1600" b="1" dirty="0">
              <a:cs typeface="Arial" panose="020B0604020202020204" pitchFamily="34" charset="0"/>
            </a:endParaRPr>
          </a:p>
        </p:txBody>
      </p:sp>
      <p:graphicFrame>
        <p:nvGraphicFramePr>
          <p:cNvPr id="11" name="オブジェクト 10">
            <a:extLst>
              <a:ext uri="{FF2B5EF4-FFF2-40B4-BE49-F238E27FC236}">
                <a16:creationId xmlns:a16="http://schemas.microsoft.com/office/drawing/2014/main" id="{BA6E3B66-C9FE-4419-B25B-09F8BEF905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3537000"/>
              </p:ext>
            </p:extLst>
          </p:nvPr>
        </p:nvGraphicFramePr>
        <p:xfrm>
          <a:off x="5510147" y="2459793"/>
          <a:ext cx="1839913" cy="303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7" imgW="1839366" imgH="3038436" progId="Prism8.Document">
                  <p:embed/>
                </p:oleObj>
              </mc:Choice>
              <mc:Fallback>
                <p:oleObj name="Prism 8" r:id="rId7" imgW="1839366" imgH="3038436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510147" y="2459793"/>
                        <a:ext cx="1839913" cy="3038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896F8E3C-FDD4-4C53-8AFA-25F10A05F97C}"/>
              </a:ext>
            </a:extLst>
          </p:cNvPr>
          <p:cNvSpPr txBox="1"/>
          <p:nvPr/>
        </p:nvSpPr>
        <p:spPr>
          <a:xfrm flipH="1">
            <a:off x="5560091" y="1752959"/>
            <a:ext cx="188887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algn="ctr"/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Mesenchymal</a:t>
            </a:r>
          </a:p>
          <a:p>
            <a:pPr algn="ctr"/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 signature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7D70AA47-7A12-49C5-89D8-655DD9ACFA3B}"/>
              </a:ext>
            </a:extLst>
          </p:cNvPr>
          <p:cNvSpPr txBox="1"/>
          <p:nvPr/>
        </p:nvSpPr>
        <p:spPr>
          <a:xfrm>
            <a:off x="5797187" y="2261132"/>
            <a:ext cx="1394075" cy="3385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altLang="ja-JP" sz="1600" b="1" dirty="0">
                <a:cs typeface="Arial" panose="020B0604020202020204" pitchFamily="34" charset="0"/>
              </a:rPr>
              <a:t>P = 0.101</a:t>
            </a:r>
            <a:endParaRPr kumimoji="1" lang="ja-JP" altLang="en-US" sz="1600" b="1" dirty="0">
              <a:cs typeface="Arial" panose="020B0604020202020204" pitchFamily="34" charset="0"/>
            </a:endParaRPr>
          </a:p>
        </p:txBody>
      </p:sp>
      <p:graphicFrame>
        <p:nvGraphicFramePr>
          <p:cNvPr id="17" name="オブジェクト 16">
            <a:extLst>
              <a:ext uri="{FF2B5EF4-FFF2-40B4-BE49-F238E27FC236}">
                <a16:creationId xmlns:a16="http://schemas.microsoft.com/office/drawing/2014/main" id="{30B1C5F2-F15A-4350-9215-0AF29509E6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6751902"/>
              </p:ext>
            </p:extLst>
          </p:nvPr>
        </p:nvGraphicFramePr>
        <p:xfrm>
          <a:off x="3866896" y="2459793"/>
          <a:ext cx="1839913" cy="303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9" imgW="1839366" imgH="3038436" progId="Prism8.Document">
                  <p:embed/>
                </p:oleObj>
              </mc:Choice>
              <mc:Fallback>
                <p:oleObj name="Prism 8" r:id="rId9" imgW="1839366" imgH="3038436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866896" y="2459793"/>
                        <a:ext cx="1839913" cy="3038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3658B905-0249-4EA9-9F87-CBCEDB969825}"/>
              </a:ext>
            </a:extLst>
          </p:cNvPr>
          <p:cNvSpPr txBox="1"/>
          <p:nvPr/>
        </p:nvSpPr>
        <p:spPr>
          <a:xfrm flipH="1">
            <a:off x="3767013" y="1752959"/>
            <a:ext cx="207776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algn="ctr"/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Immunoreactive</a:t>
            </a:r>
          </a:p>
          <a:p>
            <a:pPr algn="ctr"/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 signature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ABC1B57-E780-4F48-908E-3C947171A999}"/>
              </a:ext>
            </a:extLst>
          </p:cNvPr>
          <p:cNvSpPr txBox="1"/>
          <p:nvPr/>
        </p:nvSpPr>
        <p:spPr>
          <a:xfrm>
            <a:off x="4159782" y="2261132"/>
            <a:ext cx="1394075" cy="3385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altLang="ja-JP" sz="1600" b="1" dirty="0">
                <a:cs typeface="Arial" panose="020B0604020202020204" pitchFamily="34" charset="0"/>
              </a:rPr>
              <a:t>P = 0.126</a:t>
            </a:r>
            <a:endParaRPr kumimoji="1" lang="ja-JP" altLang="en-US" sz="1600" b="1" dirty="0">
              <a:cs typeface="Arial" panose="020B0604020202020204" pitchFamily="34" charset="0"/>
            </a:endParaRPr>
          </a:p>
        </p:txBody>
      </p:sp>
      <p:graphicFrame>
        <p:nvGraphicFramePr>
          <p:cNvPr id="18" name="オブジェクト 17">
            <a:extLst>
              <a:ext uri="{FF2B5EF4-FFF2-40B4-BE49-F238E27FC236}">
                <a16:creationId xmlns:a16="http://schemas.microsoft.com/office/drawing/2014/main" id="{5A8ADF48-A131-4754-AAFE-C54C641156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7852136"/>
              </p:ext>
            </p:extLst>
          </p:nvPr>
        </p:nvGraphicFramePr>
        <p:xfrm>
          <a:off x="2223645" y="2459793"/>
          <a:ext cx="1839913" cy="303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11" imgW="1839366" imgH="3038436" progId="Prism8.Document">
                  <p:embed/>
                </p:oleObj>
              </mc:Choice>
              <mc:Fallback>
                <p:oleObj name="Prism 8" r:id="rId11" imgW="1839366" imgH="3038436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223645" y="2459793"/>
                        <a:ext cx="1839913" cy="3038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4B0E266-6F41-463B-8A0A-37AB0C31F3E5}"/>
              </a:ext>
            </a:extLst>
          </p:cNvPr>
          <p:cNvSpPr txBox="1"/>
          <p:nvPr/>
        </p:nvSpPr>
        <p:spPr>
          <a:xfrm flipH="1">
            <a:off x="2181556" y="1752959"/>
            <a:ext cx="188887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algn="ctr"/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Differentiated</a:t>
            </a:r>
          </a:p>
          <a:p>
            <a:pPr algn="ctr"/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 signature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DA25ACD-BC2F-4163-B918-5639923649F3}"/>
              </a:ext>
            </a:extLst>
          </p:cNvPr>
          <p:cNvSpPr txBox="1"/>
          <p:nvPr/>
        </p:nvSpPr>
        <p:spPr>
          <a:xfrm>
            <a:off x="2541269" y="2261132"/>
            <a:ext cx="1394075" cy="3385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kumimoji="1" lang="en-US" altLang="ja-JP" sz="1600" b="1" dirty="0">
                <a:cs typeface="Arial" panose="020B0604020202020204" pitchFamily="34" charset="0"/>
              </a:rPr>
              <a:t>P = 0.092</a:t>
            </a:r>
            <a:endParaRPr kumimoji="1" lang="ja-JP" altLang="en-US" sz="1600" b="1" dirty="0"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87EE460-A6B8-40DC-86B7-5846CF6B9DCF}"/>
              </a:ext>
            </a:extLst>
          </p:cNvPr>
          <p:cNvSpPr txBox="1"/>
          <p:nvPr/>
        </p:nvSpPr>
        <p:spPr>
          <a:xfrm>
            <a:off x="134307" y="691654"/>
            <a:ext cx="88590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8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Times New Roman" panose="02020603050405020304" pitchFamily="18" charset="0"/>
              </a:rPr>
              <a:t>Significance testing of ovarian signature scores stratified by histopathological subtype</a:t>
            </a:r>
            <a:endParaRPr lang="ja-JP" altLang="ja-JP" sz="1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449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3615</TotalTime>
  <Words>47</Words>
  <Application>Microsoft Office PowerPoint</Application>
  <PresentationFormat>画面に合わせる (4:3)</PresentationFormat>
  <Paragraphs>19</Paragraphs>
  <Slides>1</Slides>
  <Notes>1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游ゴシック</vt:lpstr>
      <vt:lpstr>游明朝</vt:lpstr>
      <vt:lpstr>Arial</vt:lpstr>
      <vt:lpstr>Calibri</vt:lpstr>
      <vt:lpstr>Calibri Light</vt:lpstr>
      <vt:lpstr>Office テーマ</vt:lpstr>
      <vt:lpstr>Prism 8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Murakami Ryusuke</dc:creator>
  <cp:lastModifiedBy>Ryusuke Murakami</cp:lastModifiedBy>
  <cp:revision>41</cp:revision>
  <dcterms:created xsi:type="dcterms:W3CDTF">2019-12-02T20:16:37Z</dcterms:created>
  <dcterms:modified xsi:type="dcterms:W3CDTF">2021-03-28T15:03:15Z</dcterms:modified>
</cp:coreProperties>
</file>