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/>
          <p:nvPr/>
        </p:nvGraphicFramePr>
        <p:xfrm>
          <a:off x="151130" y="231140"/>
          <a:ext cx="12011660" cy="5663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105"/>
                <a:gridCol w="3717290"/>
                <a:gridCol w="1267460"/>
                <a:gridCol w="982980"/>
                <a:gridCol w="854075"/>
                <a:gridCol w="735965"/>
                <a:gridCol w="1560830"/>
                <a:gridCol w="1544955"/>
              </a:tblGrid>
              <a:tr h="1188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Primer name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Sequence 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Product Length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Length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GC%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Self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complementarity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Self 3’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complementarity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4813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sL1met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5′-GCGCGAGTCGAAGTAGGGC-3′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193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19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63.37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68.42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3848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asL1met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5′-CTCCGACCAAATATAAAATATAATCTCG-3′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28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56.73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32.14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4083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sL1control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5′-AGGTTTTATTTTTGGGGGTAGGGTATAG-3′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207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28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60.81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39.29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asL1control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5′-CCCCTACTAAAAAATACCTCCCAATTAAAC-3′	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60.59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36.67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 i="1">
                          <a:latin typeface="Times New Roman" panose="02020603050405020304" charset="0"/>
                          <a:cs typeface="Times New Roman" panose="02020603050405020304" charset="0"/>
                        </a:rPr>
                        <a:t>Alu</a:t>
                      </a: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 Forward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5’-ATTTTAGTATTTTGGGAGGTCGAGGC-3’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194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26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61.36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42.31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 i="1">
                          <a:latin typeface="Times New Roman" panose="02020603050405020304" charset="0"/>
                          <a:cs typeface="Times New Roman" panose="02020603050405020304" charset="0"/>
                        </a:rPr>
                        <a:t>Alu</a:t>
                      </a: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 Reverse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5’-GCAATCTCGACTCACTACAAACTCCG-3’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194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26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63.69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50.00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 i="1">
                          <a:latin typeface="Times New Roman" panose="02020603050405020304" charset="0"/>
                          <a:cs typeface="Times New Roman" panose="02020603050405020304" charset="0"/>
                        </a:rPr>
                        <a:t>Alu</a:t>
                      </a: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 control Forward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5’-GGGTGGATTATGAGGTTAGGAGAT-3’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143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24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59.15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45.83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3.00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200" i="1">
                          <a:latin typeface="Times New Roman" panose="02020603050405020304" charset="0"/>
                          <a:cs typeface="Times New Roman" panose="02020603050405020304" charset="0"/>
                        </a:rPr>
                        <a:t>Alu </a:t>
                      </a: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control reverse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5;-CATTCTCCTACCTCAACCTCCC-3’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143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22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59.56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54.55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2.00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latin typeface="Times New Roman" panose="02020603050405020304" charset="0"/>
                          <a:cs typeface="Times New Roman" panose="02020603050405020304" charset="0"/>
                        </a:rPr>
                        <a:t>0.00</a:t>
                      </a: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</Words>
  <Application>WPS Presentation</Application>
  <PresentationFormat>Widescreen</PresentationFormat>
  <Paragraphs>143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10</cp:revision>
  <dcterms:created xsi:type="dcterms:W3CDTF">2023-11-28T00:23:00Z</dcterms:created>
  <dcterms:modified xsi:type="dcterms:W3CDTF">2024-01-29T16:35:49Z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3446FC6483B9403B8B7F1EFBFA974C15_11</vt:lpwstr>
  </property>
  <property fmtid="{D5CDD505-2E9C-101B-9397-08002B2CF9AE}" pid="3" name="KSOProductBuildVer">
    <vt:lpwstr>1033-12.2.0.13431</vt:lpwstr>
  </property>
</Properties>
</file>