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5B06A9-5E01-4A6F-8266-7A9482F22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BA0A548-7F36-4979-9D61-49D6F3120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6E7E32-CBF8-4D62-8A1C-55EF995E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92B0B2-00A2-4BE0-8B08-98E01DE84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9518C4-D28A-424B-9CC3-3745D0D5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582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35205-5ABF-41B7-930B-E32553A4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B65220-AB0A-4329-B532-887EA4FC5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8A5DCE-F603-4C83-BD2C-C41116B03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199515-C294-4167-B1B7-000A7F10A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AA2A72-A5B2-45AB-9670-1E68ECB5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87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9360F7-7099-45B3-8012-BCC3D04F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FFC009-D5BB-407D-A7C8-5DF23122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639BBD-582F-4C97-80A2-54D6336F2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64C093-6108-4962-AC76-2E9B99314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F707F2-D0ED-4E03-9364-DD16C8A0B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32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FB25A1-A221-41F5-A4B4-18F48AE9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B4A797-A0AB-4645-8599-8872B9B0C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E6B3EF-D36D-4E64-B8C8-268B7A181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E3BA802-B74F-44C4-82CA-C4E949D33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906066-AFFF-419C-8915-DA8D12D83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11A710-B12D-4FCA-BCBB-F75403B8C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95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9B269B-B112-4483-B8BF-E273CFAA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91409A-F752-4B59-8E7B-284B81BE3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9E4813A-E3C9-4482-8A77-B4B2600B0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DD2CF84-8C22-433A-A70B-43A71928D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4EE5F53-A50A-4491-B16C-46DC7840A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F65D46A-CA19-4096-A8F7-ED63FF8F0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1AF1572-A52B-4B83-B3B8-6B08A8A1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EE0A2AE-28A2-4E35-BC0A-13ADD4B7D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03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6F43CE-445E-4D31-B864-B56578E0C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0B447D5-2213-4629-B534-45A66642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5D78DEE-2163-400E-9ED0-6C444CF0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3DB5051-B9DB-4EF2-B676-E0D23CFAB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201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95E027-91B1-415E-AE21-DFBF3897B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D2CC01C-71CB-4068-A674-D805519A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DA2E01-2794-48B6-B039-3E73C571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53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FD96DF-ECB0-488B-A967-CB418DE6E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CAA82A-B459-4206-9C40-C9AE73334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E8AE38-9A2F-4A8D-B307-A8821149C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9C1C1D-383D-4BDB-A3AB-392CC46D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03FBB5-493D-4AA6-9DEE-7BAE67611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847714-99BD-4D34-B80E-ABBBA275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22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7C4DD5-A1B6-42BF-9BE1-0B4A9D982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327DDF8-DFB5-403E-BF35-991645D963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7F6767-EE33-443A-A1ED-85D3A009F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87F43E4-BB6C-4E76-8C0B-7353BF233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F2BDCE-842D-4D3D-8DF3-101DBB225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BC51068-EDF9-4A6F-BFB7-0396599EC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98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C01EA7-4647-45C6-A635-14E13274D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950215-E81C-43C0-A28B-9500958BC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44245D-B142-48C9-B61A-7178F042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11C616-9D4D-4C6F-A816-D0B7BD6D5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5FB044-086A-4729-B06C-59DE2C065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58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8630529-764D-4644-9D7C-D186A924EC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4E3BB8-A4ED-4179-B5F6-D72B24DFE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92BB36-9697-41F9-97C0-23CC4843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654953-85A0-4813-85E6-B07F38018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108383-8641-4EC4-B3FC-A354F7ADA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98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F586C0F-32F8-4C86-AEAA-7206B859E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239DB2-5AC4-42B4-8A31-E4AA5B114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19D143-364F-46D3-9D1E-720650688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5C228-23D4-4697-B737-559BB094E0B4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648803-34AE-4A8F-BAA3-3DDA6F1BB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561B94-072A-4C16-8346-DAFD73BD6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BAC53-E966-4242-8D92-59E82C2B5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07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1DC679C-CC6F-400E-BEC6-C017EB96E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337"/>
            <a:ext cx="12192000" cy="453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05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 秦</dc:creator>
  <cp:lastModifiedBy>康 秦</cp:lastModifiedBy>
  <cp:revision>1</cp:revision>
  <dcterms:created xsi:type="dcterms:W3CDTF">2019-07-08T06:47:22Z</dcterms:created>
  <dcterms:modified xsi:type="dcterms:W3CDTF">2019-07-17T05:00:01Z</dcterms:modified>
</cp:coreProperties>
</file>