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157225-2918-4A98-AFF1-BA0A8C242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C8EA12-51A6-4FD1-9E89-5006C2B60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F6FA9D-57DE-4265-904E-BCDC93A8A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F82AA5-11DA-4FF9-9951-74FF73EF5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31CFF7-5A04-4CC0-83F8-5FBCAAC6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85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694755-0EEF-4822-8B88-E06D7A92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ABA6E9-21BC-45E6-A4A2-0F3B84091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7B60A3-ADEF-4D04-8F6B-A61A2AFBD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AF4FC1-0F7D-4B88-AD1D-503F0CA0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F51C3D-6BA4-456D-9FEB-99CC9787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2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080A9C-B549-4B74-ADD5-3A1B35145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6FC9C4-F4ED-4A25-9518-8FDEB79E2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B4EBD4-32AE-4DF7-9409-F6322DE49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9C1CB6-D1F8-4091-B265-DA75E5EF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418D91-3D87-409A-BC2E-929846E38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7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9C2405-1E2E-483F-A17E-4FAD53A2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F28CD3-916E-4B81-9E05-79A38010F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9F63DE8-59F0-4064-9925-1197C96B6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B93B05-26E2-41D5-898D-8BBDCA9D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4F465C-20AF-4B56-BC62-86364E234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C4D65F-40B5-434B-A7F7-F9B2D2E95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23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11DE4A-CE6D-4AC0-9824-3A622830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7F8D58-CC42-4C05-B3A5-99375CBFC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77AD1A-5F8C-4C6C-AD3B-1FF756576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62D6773-F254-4E7E-9BD6-F155DD4A1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CBB065A-10C8-44F3-9242-9D9D87CF8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686932D-8C09-447C-BE26-50473D650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DD2B0A-A2FB-4921-BF8D-F3945D33A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1889D32-C861-402E-9727-88365DA51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03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87E606-FE9A-4C8B-A872-0EB1E3AA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97C835-D7B7-4B17-927B-373B8058D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E4B1588-167A-454F-A5DE-F2C292FA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91B836-885C-4E6F-9B8A-D6F91ECF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14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73414D3-7CC4-4755-B96E-6D22E3417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1AB4DD-B162-4561-BB6F-ED2A59DB5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95756F-1F0D-40FC-8D6D-C263B0F3E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27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FBDEAA-59C5-48E1-ABA4-8F52C6A5D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582AC0-EF89-4176-9ECF-C2812D790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1F99C6-7AB3-4565-8B3F-9A68091D5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A9948B-ED4D-4A77-87D3-0761C832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1123E4-EDBE-4134-9201-3374507E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6C29BE-8F0C-4315-A6A8-CCE822B2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16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74E5B-4618-4ED2-B509-2A4281199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7F2E648-36BA-4753-A2B9-495729F4D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4429DB-A673-4FCF-8BC0-8FF95043B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11C274-6078-4BD8-80EC-4A38E20E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1208B6-869D-4EF0-BF67-A370033B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798D2D-6E8A-4F1F-A9DC-93953F46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207EF7-E83A-4CF8-BB4B-D12EC79D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D1B760-4E63-4EB4-867E-22F1F4564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1D6F2C-BA6F-41EA-B0D6-B0B34544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B9934F-9231-4EC7-AB88-8E9091B7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7E1D14-C47D-4876-98CE-26FFB710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30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C9D038F-1BA7-4623-AED3-B7ECD75C0D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958FA2-09EC-401B-8F98-A46CACF2E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AAEFCE-22E5-4DAA-BA35-C6D3E436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7F66F9-4A76-449E-A468-A3B6BEFD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033B4A-45C5-492B-8089-E571DDB31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43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0B8304-5168-4A63-AFC2-A1CBCC58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23A765-774B-4BA3-9041-0986835E2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92D3A1-F96B-4993-84FB-4F287DDEF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B4330-5B88-4497-AA10-32EAD58F2AB2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586B62-5BB5-44DC-971C-616212CA8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444D76-A434-4061-9DBF-241503B53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61E52-B0AC-4B26-A095-EF387322E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0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11BED35-1A40-4B86-9657-E9500C350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7989"/>
            <a:ext cx="12192000" cy="528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6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2019-07-08T06:47:15Z</dcterms:created>
  <dcterms:modified xsi:type="dcterms:W3CDTF">2019-07-08T06:48:32Z</dcterms:modified>
</cp:coreProperties>
</file>