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43908-CDBA-4634-96B2-F76813DF8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028A16-EC17-418C-98F7-6205FB67E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48AEB9-0B61-4E90-B969-9C51CDF7A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04DE59-2A30-4F28-8750-67FE47E6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CD213E-01CE-4F83-A6A1-D45A875A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07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0ACA7-D7E0-4D23-94BF-7F53D5F78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7DCD7C-078F-49F9-BB18-2A06C3D12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344EC5-AA1B-49E7-B754-994C01920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34FF59-5190-4113-8515-DF237448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5E7241-9D39-42FC-8B09-EF2903BF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25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C41E53-3254-46E8-ABC9-E73079F0E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AD4686-245F-4EDD-979D-1E6DE4561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D49D9C-9C8B-4150-8C09-635DAE10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B9C6BE-7A8B-46B0-A542-C24B7469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31776B-22FA-40B4-9025-FC6E2646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30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7777E1-04E9-41BF-AD00-017C9A23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BAF0DF-F00E-4870-BBC0-74FEAE0EA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9C27EA-3203-48CA-868D-9FBD07153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A5B76D-E2F7-455D-BA98-C52032E7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C3C50E-62FE-4109-8B7B-75E5C566B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E4D125-B068-44FF-90E6-1CF4ED061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47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32099C-9AF5-46BE-B5DE-91BB59DE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34706E-1F67-4F3E-A785-836E9D83F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925B60-E956-4C1B-BD01-AF413014C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C2E994-0464-4972-A0A1-63D923E75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4F4A234-DB13-4E9A-B42B-7B3C29F6F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6A2FCFD-17FE-4AC0-9A87-A1E0A1237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4F06645-DBEB-4833-AE69-81FC4AD5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9582773-74DB-4CBA-8391-D88A8076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580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31BFB8-9A56-43A2-89DF-5942F10E6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597691-5989-4323-A0C6-A66A9844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D43D11-57C4-4613-BEDE-DFF777D45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D11C8B-C447-4C3C-89E5-3EA7AD28A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50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97B437D-B688-4D7B-9CC5-147B1C2B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BF70BC-71D9-44B7-BDB9-51FF00F1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5BC651-A001-4678-81D0-5BD44B9F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50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77194F-E872-4969-9B87-79B8B771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17FE5E-4E56-47A1-8BB4-D899157F4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C85CCF-1714-4EDB-BEC3-EEAF59604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BD3AF5B-3849-4A1B-BDB1-78D424B3F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CC4137-D23D-4DC8-95E6-4104FAA6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5EC764-6FE3-4465-81F1-DEC18DAB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12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AA4676-FAAB-4460-9455-B6AD2548F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3FC41EC-49F9-42C1-AD3D-21C27D91D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51EF5C-E7EC-43FB-9615-081E768E8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B1EA79-B851-46F9-A097-7D1ED5718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2009E6-78D3-499F-8B29-1ECF3ACE0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A5E57F-52E1-4B69-B03B-DE0CB069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29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841C8A-D452-4497-A8E8-CE4F5AD89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D0FB47-2039-49FF-AC0A-B72E7412A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D5D537-8679-4CAF-8AE7-AEAC87B2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43CC61-3D46-4633-A215-95D28E167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88BEC-24F3-4EFE-BB5A-4801E620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03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1505332-0384-43DD-979B-09AC5ECDC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0B0788-59C5-409E-80F7-ED8E5ED6B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CB2552-9997-4EED-B6AA-465C6263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C42A2D-17AD-4793-99F2-F3F2B1FFC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C9DD8A-2BBE-4E61-AD9A-4BC7300A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99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6A5E1D-ED12-4A95-A054-4740A086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093720-0C52-47C4-B1F7-D7DF00FFA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907B7A-6738-4816-9123-8E7F6BF2A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F5097-FAB6-4CA1-B1A3-610DD770D22C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063A6C-A24C-4D8E-ABC0-B285C81A2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A4154F-FF5E-48EC-AD7F-01A5D7B57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14E90-6911-4F3E-9975-AB07DCE963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76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21DF5-174C-4D71-9E3D-A1D157A34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675"/>
            <a:ext cx="12192000" cy="475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5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3</cp:revision>
  <dcterms:created xsi:type="dcterms:W3CDTF">2019-07-08T06:36:52Z</dcterms:created>
  <dcterms:modified xsi:type="dcterms:W3CDTF">2019-07-08T06:47:04Z</dcterms:modified>
</cp:coreProperties>
</file>