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79ABC45-4FB6-46F4-9A00-FC81698E32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023"/>
            <a:ext cx="12192000" cy="532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微软雅黑</vt:lpstr>
      <vt:lpstr>Arial</vt:lpstr>
      <vt:lpstr>Calibri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秦康</dc:creator>
  <cp:lastModifiedBy>康 秦</cp:lastModifiedBy>
  <cp:revision>3</cp:revision>
  <dcterms:created xsi:type="dcterms:W3CDTF">2019-06-28T01:36:16Z</dcterms:created>
  <dcterms:modified xsi:type="dcterms:W3CDTF">2019-06-28T01:59:25Z</dcterms:modified>
</cp:coreProperties>
</file>