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E545DE-7205-48F3-8B5E-99D234FC15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65FA1BB-1ADB-4A52-B4B9-D1E825440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FA14F46-8C2B-4578-89E1-CBDA8F175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47E7-7AAE-47E2-B20F-E14EB8EF4FD8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89EF15-90D0-49BE-A10D-88E2B96FF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D613EB2-AEBF-43BE-8809-D2892454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F471B-7940-4A67-B2B8-69020859C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092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737576-92BB-4814-BCD0-0CF13B65D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F24C15-0F17-43B5-A328-521A36852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498F75-0FDC-4F0A-B347-794841E9C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47E7-7AAE-47E2-B20F-E14EB8EF4FD8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1EC6C7-89E8-4604-932E-32A1AF666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0CFB17-5D31-4B2C-BB79-242173B01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F471B-7940-4A67-B2B8-69020859C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93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2C4E31-5DF1-4A10-8913-A11D82B3F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6B271E-F695-4328-92D8-BE4589CCB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506B95F-EF86-4939-850D-1C976729D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47E7-7AAE-47E2-B20F-E14EB8EF4FD8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8341B1-0231-4C29-88CE-6D61692AC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D4D73C-E8BA-4560-A0BE-E41CB4475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F471B-7940-4A67-B2B8-69020859C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8244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D16A46-C6E7-4421-BD1F-9E4F47498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BCC8F3-D4E0-4462-B8F0-7C4A2BEA48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9A9C66A-B8D2-473A-9722-ADF008614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CD8B8EF-5B57-49D9-B205-5722A85F9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47E7-7AAE-47E2-B20F-E14EB8EF4FD8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5040423-E71B-4BBF-9272-D06A0FE58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D2994BC-379E-45FA-94EE-BB0645107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F471B-7940-4A67-B2B8-69020859C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781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9F3324-BDB7-4A74-9467-D899D3E1F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9F7B3C4-C9AB-42D8-B60B-9CDF491472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B733079-0EBE-4692-8ED2-47DBDB5ED8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726A66D-6746-4959-A252-2C38563761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FF7650B-6D0D-40B1-BFB2-7D1FA1A271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FBB2186-DCDA-4502-897A-8F10E4D6E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47E7-7AAE-47E2-B20F-E14EB8EF4FD8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226329C-EB50-472C-9B17-8C168D3B1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D21E401-CF5A-4C89-9433-4FF75D25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F471B-7940-4A67-B2B8-69020859C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838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DFB4A1-BF36-442B-BB19-A31B99D8A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FE6EA88-82CF-4CE2-9D58-1B691E737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47E7-7AAE-47E2-B20F-E14EB8EF4FD8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BD023EE-F09F-4B12-B768-C27D84436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DC79068-4C21-4326-A598-4C88348B5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F471B-7940-4A67-B2B8-69020859C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524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6D13562-BD7A-49E0-9256-A440BA7D9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47E7-7AAE-47E2-B20F-E14EB8EF4FD8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8265FED-51D0-4E75-AC17-66BAED57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21D117-5986-4E4D-8AC8-D69BD3DF5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F471B-7940-4A67-B2B8-69020859C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563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C264BD-6AEC-4F61-9E7C-32C4657F3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460CCA-21B5-4A87-9109-959860589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DF33014-F9A1-49C3-81B6-0BE88CA2B4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7A2C5D-9DFF-4468-A519-CF5C04190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47E7-7AAE-47E2-B20F-E14EB8EF4FD8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886F647-F632-4208-970A-248C28939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B9FA8BF-6397-41FD-BACB-34F45EF22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F471B-7940-4A67-B2B8-69020859C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11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787AF3-E34C-41BA-B6CE-247559FE8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2DC856D-6C03-48D1-95DA-8580DE3FF7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D510E2F-C2FE-412F-96F2-F72CA4F8CE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850FD53-4613-4FBE-8C99-7F7C846E3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47E7-7AAE-47E2-B20F-E14EB8EF4FD8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3EAF52D-B8DB-4900-A9A3-E5527BDE6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A725AF6-BD27-40EC-855D-D57E660F5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F471B-7940-4A67-B2B8-69020859C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4772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678308-7E9E-4CE0-AB50-CAA6B943A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91D83DF-9D07-478F-B290-11AC63485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A2509DE-FF7D-40D9-9AA2-77CE40177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47E7-7AAE-47E2-B20F-E14EB8EF4FD8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9EFD0C-65A6-452A-8A87-2A97CFBEE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9F9CD99-3498-4D72-AE9F-E79C16382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F471B-7940-4A67-B2B8-69020859C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244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70116EA-1E7D-41DE-9ED5-989A867FE1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C9D7DC3-18AD-400C-8EB7-FF873D76FC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0DCEE5-C878-4C85-85AF-2C2E51E9E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47E7-7AAE-47E2-B20F-E14EB8EF4FD8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CB40FB-1FE9-4B99-9D34-1E33AA1CF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D2414B-BCAA-44F9-8BCF-4346A082B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F471B-7940-4A67-B2B8-69020859C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103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74C2600-C9BC-4943-9C3A-0355974AF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5E226A6-7D5E-492A-B4BD-2D546EE8A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EAAD2DC-35FD-48A4-A6BE-E16293B489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A47E7-7AAE-47E2-B20F-E14EB8EF4FD8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491997-FFBC-4B94-A60F-1E8452C97C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34C9EFB-326D-4DC5-98CE-8E345EA2F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F471B-7940-4A67-B2B8-69020859C8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861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6AFDD27-5006-4E5A-B0FE-FB7ABCB423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084"/>
            <a:ext cx="12192000" cy="508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175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康 秦</dc:creator>
  <cp:lastModifiedBy>康 秦</cp:lastModifiedBy>
  <cp:revision>1</cp:revision>
  <dcterms:created xsi:type="dcterms:W3CDTF">2019-07-08T06:36:49Z</dcterms:created>
  <dcterms:modified xsi:type="dcterms:W3CDTF">2019-07-08T06:39:19Z</dcterms:modified>
</cp:coreProperties>
</file>