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D8FFA6-6DB8-4ADB-8188-227093985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E77981-D261-4CE0-B2CD-4FB05A64E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05EC24-9E4E-422B-B6A2-B0579471C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0BD7B1-F7C1-4C4D-8E0A-25B3382D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FCA631-319A-445D-99D5-7A32154A7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10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10A79-321E-46D4-8D7B-7446D048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CF64E6-7B28-4D27-BB11-6793D27C5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074277-7336-40B0-8B8B-C01962E03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ED27D1-4C71-46D3-8B22-CEF744DA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432EA7-CE5D-4DBE-A41E-53BF5957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79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F564E5-237F-4480-9D8C-705253D5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EB84AE-D223-4E6C-A6B0-16EB23022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648963-5412-4B06-BC41-C4F997C0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6F9497-ADE5-45A2-84D3-D12ADC07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1226AA-0849-4E4A-8B71-76B289E33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03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C12D41-9483-471F-8714-44CC757C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9BFC0-0AC8-4AE4-A955-28F3C1B64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15674B-75B1-44BD-B08B-28213F41A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CE8A0B-049B-4959-8D65-49D273871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90E7C39-6BE5-4056-8DC6-EC844FF5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0247B7-E5B9-497D-A033-D7866E5C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99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78DC92-F396-460E-97B9-54458C988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8B6401-0D7A-4A86-A7B7-45CB3927F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A027C8-F8A5-41D6-8C69-D52650720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E5B4730-389D-43C2-8CEA-EF8A35BC8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D1635E-ED4C-4052-9CA9-F1FD6E792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C85DF00-165E-4692-BCC0-7399529E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3CD677-8F62-4763-8CA7-98CB79E8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BA54F64-A826-4F68-9DD6-FCEC3B723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48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402322-91BD-4B22-A140-714F6992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8865B1-DA7A-4F53-8251-6FA6EABF6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D53F903-8F0F-4E30-A56F-21C83D3F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3CD95D-E4FD-44D1-89AD-BA75764F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58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AA4721B-5D29-49AC-91E0-6CC38A735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5C4D57B-341C-410C-AB8D-E9AE50073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042C13-6961-4439-A29A-204FA130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0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9F1AA3-1127-427B-A1C4-DF6921CE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F39376-052D-4A49-98A9-0FEA4AE22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FEC63EE-5633-4858-AFDB-18A453720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1D85CA-3661-4423-9433-2E7D42330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DA2793-E7CC-48AD-978E-6F8B822A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7EE60F-4C84-4C4E-8137-13EB080A9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31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5D1689-5A12-48EA-B138-BDA08DDC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31BB8AB-427A-4111-AB99-BC9C629CB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751E3CE-FBAA-4478-B61A-37438EF62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24D8BD-AE1F-40EA-8B0D-3DB27FEA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12257A-6518-485B-98B2-2D63D662E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93C25A-AA50-492B-9EBE-2181F8AC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37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F4FC52-80C0-4347-8CBC-71821D0A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832EB5-4F82-4196-AF8A-87BC96B84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AC0EE9-4920-4BCD-AAB5-3D3E50C6D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E497A8-1139-4D1D-ADD2-83128553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5D6E42-0238-4AE5-A1D2-A7C8649F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00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65EC9DC-7796-4394-B45C-8C15BB5E0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DE7D59-0AB6-4529-8179-22299D02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4FA030-9CBD-4BA7-A8DB-E04CDFEBB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BE7847-C02C-49ED-91BE-CCDFB11D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D5879B-F771-4FF0-BAFA-5CE5A509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38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0E112EE-B3FC-4240-9B61-23BB29C0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4B3C82-677B-4DFF-B678-8A00B78E6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DB8B4E-3355-4573-89FA-C208A2C72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2557-35D5-4377-AB9E-1AF833C8A2F5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7E7A56-75FD-4923-9179-8A2180067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1958A9-774A-4947-8CC0-520365578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FA4E2-5755-4203-9D78-F01BF2EF8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3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1836E43-5854-49FF-BF76-507F34F80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957"/>
            <a:ext cx="12192000" cy="50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6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2</cp:revision>
  <dcterms:created xsi:type="dcterms:W3CDTF">2019-07-08T06:38:19Z</dcterms:created>
  <dcterms:modified xsi:type="dcterms:W3CDTF">2019-07-08T06:46:32Z</dcterms:modified>
</cp:coreProperties>
</file>