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BDD9B8A-37E6-4EDB-BD2E-998DF0FE3E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4583"/>
            <a:ext cx="12192000" cy="56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6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微软雅黑</vt:lpstr>
      <vt:lpstr>Arial</vt:lpstr>
      <vt:lpstr>Calibri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秦康</dc:creator>
  <cp:lastModifiedBy>康 秦</cp:lastModifiedBy>
  <cp:revision>2</cp:revision>
  <dcterms:created xsi:type="dcterms:W3CDTF">2019-06-28T01:37:21Z</dcterms:created>
  <dcterms:modified xsi:type="dcterms:W3CDTF">2019-06-28T01:58:09Z</dcterms:modified>
</cp:coreProperties>
</file>