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A4C729-00AF-441F-A473-DD750AF02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EDFD7F-CDCF-4ADB-9DA9-C737585AC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674F53-044C-463C-B5CD-53EE66FB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8FFDDE-3A2F-48DB-840D-0D795075F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087BA5-FB46-474E-8F7A-402448F2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12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C974D1-ABF3-4F0E-A3C1-04418815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14F944-E0ED-460A-90A9-107287822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721096-B12D-4590-8A27-01AA0668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438290-9130-414F-A81E-5040737CB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4DE59A-1F51-439B-8DE0-167B5A91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94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A3185F-4F0C-4629-9D36-77A5ECFA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5782A9-9368-4095-ACCD-10A0C1831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C2895B-8DCF-414A-B72C-2FD5A1601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EB365C-C7DF-41F5-91C7-FA6887F77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41E363-C6B1-4E6E-A587-0A46D778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35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F107B1-F43E-4DEC-B158-3BB0E13D1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CFFF2A-532E-45F0-9EE5-7C6A8BFCD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F5AC50-3007-4A83-89C0-0C4220441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999B35-96EF-44EA-8843-34BF84E8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A7E920-6430-4139-9968-DA0A0DA6D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4F8859-01DB-4F53-9FA4-081D73F7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70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92F8C-85B2-45E6-8192-EEABF8D6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8417D9-DB4B-4908-AF3B-399B5F2D1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06DC643-0EFA-4C1A-9441-D159EB128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2E6B784-AF67-4EFC-A62C-287FB42D1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03AFC49-F897-436A-B3FF-4399629F1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0C7A99F-F09D-4196-9E04-8B0B6150C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A1A797B-AA5B-43E3-99DD-3B912C4D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C96180-05C1-4790-8C63-042308884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2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17FF0-7703-491C-9343-E1CA6A08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2CC311D-8038-4B4B-9E37-DDE324F4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1D70F8-0F50-456E-A387-E7946715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978A0B9-B0D1-4808-A273-6AB9415B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0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EDBB288-4C08-4535-83B9-0F76A16AF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B56CFC-B096-4EDC-A5C4-DED2819B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775336-0FE7-4FD5-9DA6-464F0F69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2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6C66A0-227E-41EC-BD07-B1C40DEA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BB6916-2CD5-410B-ACD3-F8FB7FA0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A9C13F-A53C-473B-AA68-65A5E610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C19938-16ED-44ED-8D47-BE76BCB5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420FF5-1AE6-4713-8575-E59320BD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062869-5808-46E6-BD4A-28950433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2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E9D1C7-92C4-438C-82E8-04E707CE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2C5880F-0052-447B-8EDF-A02ABFBAA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C66DCB-6E52-4BDE-AEFC-800B6B4C9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B74951-43CB-4C1A-AD42-23EDB7F68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4A7F24-C6E5-44B7-B31F-A821FF61B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C73FCE-377B-492D-A5EB-40120827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28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EC842A-68E3-4D03-8361-F731F26E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61B0AE-E51E-4F15-9F78-F932CDBC2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44B52C-36DF-43FC-823F-918AC1404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9893D3-5F86-44BF-82F8-70FEB3289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484DC7-B197-465E-89D6-CF7786FF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00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D343C0C-3923-483F-B2D3-98A6AEA8C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231576-E504-4BC6-9EA7-782C5334D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66EB56-CB6D-4453-8B34-AD033240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0AD9AB-94BA-470A-8025-ED2C3807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D4209F-0865-4CC1-9F72-9EA15AB0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15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AFD7FF1-2C16-465E-9AFD-4B2B4246F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14044B-68EB-4946-AF25-1C1A92116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667491-45A6-42B8-A0A0-81C9C536D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A3F5D-9FEF-41C8-90C2-4A2EFBAEB47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A5845D-1981-4F16-8C18-506E6D0CA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F9EE09-31E4-435E-A5A2-91CB011F7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9CF48-1D0F-468F-ADB1-CA4679C9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53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B07A0F6-56BE-4A39-9EAE-B8C4ADA4E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020"/>
            <a:ext cx="12192000" cy="51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52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2019-07-08T06:36:45Z</dcterms:created>
  <dcterms:modified xsi:type="dcterms:W3CDTF">2019-07-08T06:37:58Z</dcterms:modified>
</cp:coreProperties>
</file>