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E9B19A-D16C-4F80-A092-FF28A0FC1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F121EE5-ABD4-4F23-8ED0-CF40741A8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83AB0B-62AC-489B-9F8F-49A2C64D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52BBF8-B782-43FC-A4B9-976240EE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2FB1A8-4A3E-404C-BC11-F4A04F907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9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AEF5A-89CC-47B6-8F25-C18EA558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4A6007-4D19-4ECC-9F4E-696D462AA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11679F-8883-438E-A960-D9696C20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A12E6A-701B-4DEA-9600-2E822064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E1EFA9-003F-4E50-AE00-F109696E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09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4A218-5594-4BE5-931A-016F86EBD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08B60F4-F7BA-421D-9E59-B9DD01BF8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A0AC8-B667-4986-8339-D53374C1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8C6326-1070-4231-8AB2-973DE4785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69E5BB-DAFB-4D92-9F4B-2BC2DE01D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28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C1A9D8-E55A-4AD8-AC8F-5A8A6F04E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7C9D19-E50D-4A2B-951E-D55194D0D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2F5F01-7B6F-4817-9D14-3E2213710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1AB8F9-EE1A-4D0C-994A-F0068E114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648B34-5F1F-4B10-B0C3-DACDE48AB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AF2996-4160-45FF-A7B6-51504AB01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6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BDEAE-B070-4A32-884D-7FCA51BC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2BBB3D-C34D-4D8B-8706-048550F10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8FE4F56-7CAA-4FBA-9547-BA6FA6EEE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F08DED-9E4C-45B8-9A48-5ECA5B71E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2A1FB1D-3E92-40F1-862E-BAF40D5D7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4464045-093E-49F4-BCA4-B27C4BB9C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9B10A5D-C82A-4F21-B183-6925A8286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6E1E29-4629-414F-ACAE-581AB0E3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30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67FA9-DB29-40A0-BABE-8C697C15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A37383-754D-49C0-A771-604D5940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BBDFB1-CEB7-44EA-9835-F98B2818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61850B7-F72E-4D47-83AC-82F3257D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83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4382F2-41FE-4636-9FAC-3543BB5A0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6A66D7-39C2-4D6A-ACBF-23D9C137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5DA488-81F6-4D82-ABA9-C4B26149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7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476FC-662E-45BD-B829-A4C585F82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BAE05B-E580-4F14-925F-F4A48602C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2B108B-CDAE-41E6-BACC-2D523CC2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1C0AA9-B02D-42F9-A76D-833DB2879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C2CC7B-D66E-4BE6-811E-CC00AD0F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6AA8A1-55FF-4C86-8FD2-5B4A902E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9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939DCF-37A2-475A-99F5-A1AC636A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F79BD2E-626F-46F9-B9DD-581F6490A6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20E9EBA-1921-4C33-8E69-5DE63C4F7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B2F93A-6A15-48FE-82D7-99502E46A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41DF04-6746-4A29-A20D-F6EE1C706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103369-6883-4377-9E61-73B3BE00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84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6999D4-FB45-4A02-B4A8-A834ED07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A4022C-956B-4717-B2A1-171245A5B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E721F8-01E6-4C36-804B-7472CDCA9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D2E376-D94C-4608-A027-1F599BF1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83D8E5-76BE-48A4-AB3A-6800FCEF5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69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6CF75B-A53B-48EA-A1B3-6085BA2013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A3A753-353D-47EF-A1DD-9B44325F6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B3B848-56BF-43F2-BE17-57BEF695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7172AE-B942-4966-BCEE-F902ADFF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546E6F-EF27-455E-9C87-0AEC1F4B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76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29E766D-562A-45DC-80E9-7E25F115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983400-8CA6-4B8B-A8C5-280945398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673E26-E262-466A-84B9-1EC1B7A37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EB6C3-1C0C-47D5-9F3C-85303701990E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B58314-23EC-47E1-9AE6-643FED51C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38E1FA-F384-40BA-B23B-A9519FC76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74E51-C3F5-4460-AAA7-F00A864DC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5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E4EE902-F01F-4E7D-9DD9-1269157F4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958"/>
            <a:ext cx="12192000" cy="467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56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2019-07-08T06:49:06Z</dcterms:created>
  <dcterms:modified xsi:type="dcterms:W3CDTF">2019-07-08T06:50:26Z</dcterms:modified>
</cp:coreProperties>
</file>