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6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53371D-45EC-4392-B917-5D3996D3E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BFFAA1A-A809-4FF9-84AC-C9091874F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480501-C568-4D7E-BA28-58C95F73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8073D5-A8CF-4E8C-A438-C7E1EADA3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5B0DFE-31ED-41E8-98A5-EC38EAB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64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BBB9E9-1ED5-4CDA-84E3-06E3A4E7D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94C29C-38E8-40A9-9D22-D642993F4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567CF8-19D2-460D-9822-2A61786C7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A9A9E2-0EB3-4E8A-99C2-34F6C6D7C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CC214F-8474-4364-9744-064B508D2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05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5BFC0E-8EA6-4B78-AF3A-4FEBFAE92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5159296-6B67-4123-AFFB-64C011562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680870-0B93-4D23-A97F-CADAA065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E5A107-CF78-4B9B-9B75-E7C4A8A5C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ECD8A6-F510-4BCF-923B-4892B4E97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02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C2E709-FCEE-47A0-820F-5FF678E66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CFFB61-79C8-43E5-9539-AD2A4CA43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6DA8473-DAB1-4853-874B-C53629CE9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FF7D7E-E543-473C-82D0-560B747C9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1A0C79F-7166-4A05-92D2-7E737AAA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5A0E9E5-CFCA-4039-A6C0-F9C2D83A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709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5EB8B-C291-4A8D-A7BD-208C544A2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3EC651-6ABB-4BBC-A99E-7361E97BE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B63BD93-61E4-4E36-8FCF-BFF6C0E75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1579E1D-2D1D-410B-87BF-15A5CEF9D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C7D1FD9-DD48-48B8-A5ED-15D419EEE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7B40529-3079-44DF-9E4F-50992E52D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969FD4C-FEDB-448A-B04E-AD321A55E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4E9C4E3-B535-496B-A336-A224B54BF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145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2A208C-702D-4738-8F15-5D7C7FCA6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77297C-1066-42BA-B6E1-A2BE86458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09FEC9C-CCF9-4AF9-B3C4-BCDB16974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1ADA389-EAB2-4BE5-B094-68789560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61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D188D6F-6BF2-4A2A-B5BD-D3312566E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6E5CE60-BD4D-4481-BFFE-FB898D2B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F601B1-6CE8-4506-AC00-B012BEBC9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32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9CD2FF-666F-44BE-9B95-2CC52CFE0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9A32BB-830F-4A37-B9BF-A6958BA6E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3659BC3-6C54-416E-AB40-B3648D709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9BB0268-9371-4837-88EC-73437EA76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954F4F-B521-42AD-B004-6F628C412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D7737F-B99A-438E-A9DA-0D3480B9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41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FC64B-9DF9-4FF7-ABB9-2375C433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06D7D75-7355-4698-B334-CB482FDCA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A7050C-5651-4EA5-802D-548C0EC57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7A273B-C7AF-4F5A-9D77-A8E817EF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EB3D715-DEE5-4759-8B2A-CD2940DD4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E712955-FC40-46F4-B9CD-FBA0D5EB3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998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B91F42-40FC-4BD6-AB0A-A64F1A6C3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902B82E-6758-4A96-B31C-A735A586E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C635FF-8E41-4EAF-BB2E-F755EE63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342763-319F-4384-AB94-0F89906F1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07CC03-E98B-4592-BD48-83751C7CC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14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8F27FAC-C5F8-40FB-AD51-87EC0709E0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24083BA-680C-4838-B1B8-9B98FC2B40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49E0A4-F020-4DFA-BD5B-00C068399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B9C5AA-56A8-4F68-9B2E-9E32B138D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5C1837-5E86-4B7F-9855-44AFB0F15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29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38BB831-0DFC-485C-B4F7-44384A55D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AA8E03-196F-46AB-8C9E-CE501FBBF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1D43A9-12CD-407A-A388-261A835D6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220EE-5CE6-47EA-A787-5548A24C6EDF}" type="datetimeFigureOut">
              <a:rPr lang="zh-CN" altLang="en-US" smtClean="0"/>
              <a:t>2019/7/17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F99FFA-3C50-4CF8-A055-9DF465EB1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4A7641-929E-4400-B887-EDFE73CF2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539AC-A1C5-4F12-AD1D-CC5189D648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03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F2F5A9A-0E6B-41BF-9C78-B3AAAE83F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085"/>
            <a:ext cx="12192000" cy="498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0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康 秦</dc:creator>
  <cp:lastModifiedBy>康 秦</cp:lastModifiedBy>
  <cp:revision>1</cp:revision>
  <dcterms:created xsi:type="dcterms:W3CDTF">2019-07-08T06:49:03Z</dcterms:created>
  <dcterms:modified xsi:type="dcterms:W3CDTF">2019-07-17T06:17:33Z</dcterms:modified>
</cp:coreProperties>
</file>