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506" r:id="rId2"/>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DC7C19-7372-4162-9531-C6D3BFF06759}" v="1" dt="2023-11-04T09:50:24.2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9" d="100"/>
          <a:sy n="79" d="100"/>
        </p:scale>
        <p:origin x="821" y="67"/>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ng-Chan Lin" userId="920227259ee68703" providerId="LiveId" clId="{9B5CFD01-381A-4B25-8947-6FF9FA04A17D}"/>
    <pc:docChg chg="addSld modSld">
      <pc:chgData name="Peng-Chan Lin" userId="920227259ee68703" providerId="LiveId" clId="{9B5CFD01-381A-4B25-8947-6FF9FA04A17D}" dt="2022-06-13T06:20:08.322" v="169" actId="1037"/>
      <pc:docMkLst>
        <pc:docMk/>
      </pc:docMkLst>
      <pc:sldChg chg="modSp add mod">
        <pc:chgData name="Peng-Chan Lin" userId="920227259ee68703" providerId="LiveId" clId="{9B5CFD01-381A-4B25-8947-6FF9FA04A17D}" dt="2022-06-13T06:20:08.322" v="169" actId="1037"/>
        <pc:sldMkLst>
          <pc:docMk/>
          <pc:sldMk cId="883608361" sldId="506"/>
        </pc:sldMkLst>
        <pc:spChg chg="mod">
          <ac:chgData name="Peng-Chan Lin" userId="920227259ee68703" providerId="LiveId" clId="{9B5CFD01-381A-4B25-8947-6FF9FA04A17D}" dt="2022-06-13T06:20:00.398" v="134" actId="1037"/>
          <ac:spMkLst>
            <pc:docMk/>
            <pc:sldMk cId="883608361" sldId="506"/>
            <ac:spMk id="2" creationId="{54C64CE8-85E0-4AF8-ABC0-33C1CF47F251}"/>
          </ac:spMkLst>
        </pc:spChg>
        <pc:picChg chg="mod">
          <ac:chgData name="Peng-Chan Lin" userId="920227259ee68703" providerId="LiveId" clId="{9B5CFD01-381A-4B25-8947-6FF9FA04A17D}" dt="2022-06-13T06:20:08.322" v="169" actId="1037"/>
          <ac:picMkLst>
            <pc:docMk/>
            <pc:sldMk cId="883608361" sldId="506"/>
            <ac:picMk id="4" creationId="{7069BB82-2BCB-4A37-A2EC-D2C989EC6BC4}"/>
          </ac:picMkLst>
        </pc:picChg>
      </pc:sldChg>
    </pc:docChg>
  </pc:docChgLst>
  <pc:docChgLst>
    <pc:chgData name="Peng-Chan Lin" userId="920227259ee68703" providerId="LiveId" clId="{5ADC7C19-7372-4162-9531-C6D3BFF06759}"/>
    <pc:docChg chg="modSld">
      <pc:chgData name="Peng-Chan Lin" userId="920227259ee68703" providerId="LiveId" clId="{5ADC7C19-7372-4162-9531-C6D3BFF06759}" dt="2023-11-04T09:50:51.665" v="167" actId="20577"/>
      <pc:docMkLst>
        <pc:docMk/>
      </pc:docMkLst>
      <pc:sldChg chg="addSp modSp mod">
        <pc:chgData name="Peng-Chan Lin" userId="920227259ee68703" providerId="LiveId" clId="{5ADC7C19-7372-4162-9531-C6D3BFF06759}" dt="2023-11-04T09:50:51.665" v="167" actId="20577"/>
        <pc:sldMkLst>
          <pc:docMk/>
          <pc:sldMk cId="883608361" sldId="506"/>
        </pc:sldMkLst>
        <pc:spChg chg="add mod">
          <ac:chgData name="Peng-Chan Lin" userId="920227259ee68703" providerId="LiveId" clId="{5ADC7C19-7372-4162-9531-C6D3BFF06759}" dt="2023-11-04T09:50:45.533" v="152" actId="20577"/>
          <ac:spMkLst>
            <pc:docMk/>
            <pc:sldMk cId="883608361" sldId="506"/>
            <ac:spMk id="2" creationId="{4D8B7CEC-4105-F70F-D5E8-B4921044D86A}"/>
          </ac:spMkLst>
        </pc:spChg>
        <pc:spChg chg="mod">
          <ac:chgData name="Peng-Chan Lin" userId="920227259ee68703" providerId="LiveId" clId="{5ADC7C19-7372-4162-9531-C6D3BFF06759}" dt="2023-11-04T09:50:51.665" v="167" actId="20577"/>
          <ac:spMkLst>
            <pc:docMk/>
            <pc:sldMk cId="883608361" sldId="506"/>
            <ac:spMk id="4" creationId="{00000000-0000-0000-0000-000000000000}"/>
          </ac:spMkLst>
        </pc:spChg>
      </pc:sldChg>
    </pc:docChg>
  </pc:docChgLst>
  <pc:docChgLst>
    <pc:chgData name="Peng-Chan Lin" userId="920227259ee68703" providerId="LiveId" clId="{0CDD063E-5CC0-4E9F-B852-523ADA50322B}"/>
    <pc:docChg chg="custSel modSld">
      <pc:chgData name="Peng-Chan Lin" userId="920227259ee68703" providerId="LiveId" clId="{0CDD063E-5CC0-4E9F-B852-523ADA50322B}" dt="2023-04-06T14:11:13.152" v="567" actId="1038"/>
      <pc:docMkLst>
        <pc:docMk/>
      </pc:docMkLst>
      <pc:sldChg chg="addSp delSp modSp mod">
        <pc:chgData name="Peng-Chan Lin" userId="920227259ee68703" providerId="LiveId" clId="{0CDD063E-5CC0-4E9F-B852-523ADA50322B}" dt="2023-04-06T14:11:13.152" v="567" actId="1038"/>
        <pc:sldMkLst>
          <pc:docMk/>
          <pc:sldMk cId="883608361" sldId="506"/>
        </pc:sldMkLst>
        <pc:spChg chg="add mod">
          <ac:chgData name="Peng-Chan Lin" userId="920227259ee68703" providerId="LiveId" clId="{0CDD063E-5CC0-4E9F-B852-523ADA50322B}" dt="2023-04-06T14:10:34.750" v="547" actId="1036"/>
          <ac:spMkLst>
            <pc:docMk/>
            <pc:sldMk cId="883608361" sldId="506"/>
            <ac:spMk id="4" creationId="{8065B0BB-61A3-DD5D-A184-3575578D5D6C}"/>
          </ac:spMkLst>
        </pc:spChg>
        <pc:spChg chg="add del mod">
          <ac:chgData name="Peng-Chan Lin" userId="920227259ee68703" providerId="LiveId" clId="{0CDD063E-5CC0-4E9F-B852-523ADA50322B}" dt="2023-04-06T12:38:34.676" v="180" actId="478"/>
          <ac:spMkLst>
            <pc:docMk/>
            <pc:sldMk cId="883608361" sldId="506"/>
            <ac:spMk id="5" creationId="{1D81E0A3-E36A-8D1A-751C-56CFC90042CF}"/>
          </ac:spMkLst>
        </pc:spChg>
        <pc:spChg chg="add mod">
          <ac:chgData name="Peng-Chan Lin" userId="920227259ee68703" providerId="LiveId" clId="{0CDD063E-5CC0-4E9F-B852-523ADA50322B}" dt="2023-04-06T14:10:53.853" v="556" actId="1035"/>
          <ac:spMkLst>
            <pc:docMk/>
            <pc:sldMk cId="883608361" sldId="506"/>
            <ac:spMk id="6" creationId="{80DC7F06-E73B-B624-AC23-57B7217F8E11}"/>
          </ac:spMkLst>
        </pc:spChg>
        <pc:spChg chg="add mod">
          <ac:chgData name="Peng-Chan Lin" userId="920227259ee68703" providerId="LiveId" clId="{0CDD063E-5CC0-4E9F-B852-523ADA50322B}" dt="2023-04-06T14:11:01.278" v="559" actId="1037"/>
          <ac:spMkLst>
            <pc:docMk/>
            <pc:sldMk cId="883608361" sldId="506"/>
            <ac:spMk id="7" creationId="{F568D36C-B077-918B-70CA-E031519B7400}"/>
          </ac:spMkLst>
        </pc:spChg>
        <pc:spChg chg="add mod">
          <ac:chgData name="Peng-Chan Lin" userId="920227259ee68703" providerId="LiveId" clId="{0CDD063E-5CC0-4E9F-B852-523ADA50322B}" dt="2023-04-06T14:11:13.152" v="567" actId="1038"/>
          <ac:spMkLst>
            <pc:docMk/>
            <pc:sldMk cId="883608361" sldId="506"/>
            <ac:spMk id="8" creationId="{73EA6370-ACC5-3867-7E79-2AEBD2B13AA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39CD3-4BD4-8FFE-D2E2-92B089116E55}"/>
              </a:ext>
            </a:extLst>
          </p:cNvPr>
          <p:cNvSpPr>
            <a:spLocks noGrp="1"/>
          </p:cNvSpPr>
          <p:nvPr>
            <p:ph type="ctrTitle"/>
          </p:nvPr>
        </p:nvSpPr>
        <p:spPr>
          <a:xfrm>
            <a:off x="1524000" y="1122363"/>
            <a:ext cx="9144000" cy="2387600"/>
          </a:xfrm>
        </p:spPr>
        <p:txBody>
          <a:bodyPr anchor="b"/>
          <a:lstStyle>
            <a:lvl1pPr algn="ctr">
              <a:defRPr sz="6000"/>
            </a:lvl1pPr>
          </a:lstStyle>
          <a:p>
            <a:r>
              <a:rPr lang="en-US" altLang="zh-TW"/>
              <a:t>Click to edit Master title style</a:t>
            </a:r>
            <a:endParaRPr lang="zh-TW" altLang="en-US"/>
          </a:p>
        </p:txBody>
      </p:sp>
      <p:sp>
        <p:nvSpPr>
          <p:cNvPr id="3" name="Subtitle 2">
            <a:extLst>
              <a:ext uri="{FF2B5EF4-FFF2-40B4-BE49-F238E27FC236}">
                <a16:creationId xmlns:a16="http://schemas.microsoft.com/office/drawing/2014/main" id="{185361DB-1E77-CF40-A0A3-B02E21B356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TW"/>
              <a:t>Click to edit Master subtitle style</a:t>
            </a:r>
            <a:endParaRPr lang="zh-TW" altLang="en-US"/>
          </a:p>
        </p:txBody>
      </p:sp>
      <p:sp>
        <p:nvSpPr>
          <p:cNvPr id="4" name="Date Placeholder 3">
            <a:extLst>
              <a:ext uri="{FF2B5EF4-FFF2-40B4-BE49-F238E27FC236}">
                <a16:creationId xmlns:a16="http://schemas.microsoft.com/office/drawing/2014/main" id="{D2C3A70B-A1E1-762D-D03B-FAB0B05F9269}"/>
              </a:ext>
            </a:extLst>
          </p:cNvPr>
          <p:cNvSpPr>
            <a:spLocks noGrp="1"/>
          </p:cNvSpPr>
          <p:nvPr>
            <p:ph type="dt" sz="half" idx="10"/>
          </p:nvPr>
        </p:nvSpPr>
        <p:spPr/>
        <p:txBody>
          <a:bodyPr/>
          <a:lstStyle/>
          <a:p>
            <a:fld id="{6CE02490-2F36-4A4A-B542-56FC50F1AB7F}" type="datetimeFigureOut">
              <a:rPr lang="zh-TW" altLang="en-US" smtClean="0"/>
              <a:t>2023/11/5</a:t>
            </a:fld>
            <a:endParaRPr lang="zh-TW" altLang="en-US"/>
          </a:p>
        </p:txBody>
      </p:sp>
      <p:sp>
        <p:nvSpPr>
          <p:cNvPr id="5" name="Footer Placeholder 4">
            <a:extLst>
              <a:ext uri="{FF2B5EF4-FFF2-40B4-BE49-F238E27FC236}">
                <a16:creationId xmlns:a16="http://schemas.microsoft.com/office/drawing/2014/main" id="{2608A874-40EC-21DB-8FFA-7B0B48556213}"/>
              </a:ext>
            </a:extLst>
          </p:cNvPr>
          <p:cNvSpPr>
            <a:spLocks noGrp="1"/>
          </p:cNvSpPr>
          <p:nvPr>
            <p:ph type="ftr" sz="quarter" idx="11"/>
          </p:nvPr>
        </p:nvSpPr>
        <p:spPr/>
        <p:txBody>
          <a:bodyPr/>
          <a:lstStyle/>
          <a:p>
            <a:endParaRPr lang="zh-TW" altLang="en-US"/>
          </a:p>
        </p:txBody>
      </p:sp>
      <p:sp>
        <p:nvSpPr>
          <p:cNvPr id="6" name="Slide Number Placeholder 5">
            <a:extLst>
              <a:ext uri="{FF2B5EF4-FFF2-40B4-BE49-F238E27FC236}">
                <a16:creationId xmlns:a16="http://schemas.microsoft.com/office/drawing/2014/main" id="{4E29C879-B8E4-140A-3701-811469FD6548}"/>
              </a:ext>
            </a:extLst>
          </p:cNvPr>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312635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A8F89-69AE-4794-424E-6290B06CBA84}"/>
              </a:ext>
            </a:extLst>
          </p:cNvPr>
          <p:cNvSpPr>
            <a:spLocks noGrp="1"/>
          </p:cNvSpPr>
          <p:nvPr>
            <p:ph type="title"/>
          </p:nvPr>
        </p:nvSpPr>
        <p:spPr/>
        <p:txBody>
          <a:bodyPr/>
          <a:lstStyle/>
          <a:p>
            <a:r>
              <a:rPr lang="en-US" altLang="zh-TW"/>
              <a:t>Click to edit Master title style</a:t>
            </a:r>
            <a:endParaRPr lang="zh-TW" altLang="en-US"/>
          </a:p>
        </p:txBody>
      </p:sp>
      <p:sp>
        <p:nvSpPr>
          <p:cNvPr id="3" name="Vertical Text Placeholder 2">
            <a:extLst>
              <a:ext uri="{FF2B5EF4-FFF2-40B4-BE49-F238E27FC236}">
                <a16:creationId xmlns:a16="http://schemas.microsoft.com/office/drawing/2014/main" id="{2674D131-BC1D-5554-C57B-C3F929AF89A1}"/>
              </a:ext>
            </a:extLst>
          </p:cNvPr>
          <p:cNvSpPr>
            <a:spLocks noGrp="1"/>
          </p:cNvSpPr>
          <p:nvPr>
            <p:ph type="body" orient="vert" idx="1"/>
          </p:nvPr>
        </p:nvSpPr>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a:extLst>
              <a:ext uri="{FF2B5EF4-FFF2-40B4-BE49-F238E27FC236}">
                <a16:creationId xmlns:a16="http://schemas.microsoft.com/office/drawing/2014/main" id="{B5BCC794-0E5A-505C-CEA0-31DD26A17105}"/>
              </a:ext>
            </a:extLst>
          </p:cNvPr>
          <p:cNvSpPr>
            <a:spLocks noGrp="1"/>
          </p:cNvSpPr>
          <p:nvPr>
            <p:ph type="dt" sz="half" idx="10"/>
          </p:nvPr>
        </p:nvSpPr>
        <p:spPr/>
        <p:txBody>
          <a:bodyPr/>
          <a:lstStyle/>
          <a:p>
            <a:fld id="{6CE02490-2F36-4A4A-B542-56FC50F1AB7F}" type="datetimeFigureOut">
              <a:rPr lang="zh-TW" altLang="en-US" smtClean="0"/>
              <a:t>2023/11/5</a:t>
            </a:fld>
            <a:endParaRPr lang="zh-TW" altLang="en-US"/>
          </a:p>
        </p:txBody>
      </p:sp>
      <p:sp>
        <p:nvSpPr>
          <p:cNvPr id="5" name="Footer Placeholder 4">
            <a:extLst>
              <a:ext uri="{FF2B5EF4-FFF2-40B4-BE49-F238E27FC236}">
                <a16:creationId xmlns:a16="http://schemas.microsoft.com/office/drawing/2014/main" id="{086A5AAF-C015-27A0-767F-7B4532497699}"/>
              </a:ext>
            </a:extLst>
          </p:cNvPr>
          <p:cNvSpPr>
            <a:spLocks noGrp="1"/>
          </p:cNvSpPr>
          <p:nvPr>
            <p:ph type="ftr" sz="quarter" idx="11"/>
          </p:nvPr>
        </p:nvSpPr>
        <p:spPr/>
        <p:txBody>
          <a:bodyPr/>
          <a:lstStyle/>
          <a:p>
            <a:endParaRPr lang="zh-TW" altLang="en-US"/>
          </a:p>
        </p:txBody>
      </p:sp>
      <p:sp>
        <p:nvSpPr>
          <p:cNvPr id="6" name="Slide Number Placeholder 5">
            <a:extLst>
              <a:ext uri="{FF2B5EF4-FFF2-40B4-BE49-F238E27FC236}">
                <a16:creationId xmlns:a16="http://schemas.microsoft.com/office/drawing/2014/main" id="{38B72E19-6D55-AA54-2EDB-DB5FA934F631}"/>
              </a:ext>
            </a:extLst>
          </p:cNvPr>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2952694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02ED62-A729-3F17-8C94-08C09A6A4C06}"/>
              </a:ext>
            </a:extLst>
          </p:cNvPr>
          <p:cNvSpPr>
            <a:spLocks noGrp="1"/>
          </p:cNvSpPr>
          <p:nvPr>
            <p:ph type="title" orient="vert"/>
          </p:nvPr>
        </p:nvSpPr>
        <p:spPr>
          <a:xfrm>
            <a:off x="8724900" y="365125"/>
            <a:ext cx="2628900" cy="5811838"/>
          </a:xfrm>
        </p:spPr>
        <p:txBody>
          <a:bodyPr vert="eaVert"/>
          <a:lstStyle/>
          <a:p>
            <a:r>
              <a:rPr lang="en-US" altLang="zh-TW"/>
              <a:t>Click to edit Master title style</a:t>
            </a:r>
            <a:endParaRPr lang="zh-TW" altLang="en-US"/>
          </a:p>
        </p:txBody>
      </p:sp>
      <p:sp>
        <p:nvSpPr>
          <p:cNvPr id="3" name="Vertical Text Placeholder 2">
            <a:extLst>
              <a:ext uri="{FF2B5EF4-FFF2-40B4-BE49-F238E27FC236}">
                <a16:creationId xmlns:a16="http://schemas.microsoft.com/office/drawing/2014/main" id="{DFC12079-72E7-487F-07B6-F5A306C4270D}"/>
              </a:ext>
            </a:extLst>
          </p:cNvPr>
          <p:cNvSpPr>
            <a:spLocks noGrp="1"/>
          </p:cNvSpPr>
          <p:nvPr>
            <p:ph type="body" orient="vert" idx="1"/>
          </p:nvPr>
        </p:nvSpPr>
        <p:spPr>
          <a:xfrm>
            <a:off x="838200" y="365125"/>
            <a:ext cx="7734300" cy="5811838"/>
          </a:xfrm>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a:extLst>
              <a:ext uri="{FF2B5EF4-FFF2-40B4-BE49-F238E27FC236}">
                <a16:creationId xmlns:a16="http://schemas.microsoft.com/office/drawing/2014/main" id="{6A75811B-1920-40D4-2A13-8C263A8B2F97}"/>
              </a:ext>
            </a:extLst>
          </p:cNvPr>
          <p:cNvSpPr>
            <a:spLocks noGrp="1"/>
          </p:cNvSpPr>
          <p:nvPr>
            <p:ph type="dt" sz="half" idx="10"/>
          </p:nvPr>
        </p:nvSpPr>
        <p:spPr/>
        <p:txBody>
          <a:bodyPr/>
          <a:lstStyle/>
          <a:p>
            <a:fld id="{6CE02490-2F36-4A4A-B542-56FC50F1AB7F}" type="datetimeFigureOut">
              <a:rPr lang="zh-TW" altLang="en-US" smtClean="0"/>
              <a:t>2023/11/5</a:t>
            </a:fld>
            <a:endParaRPr lang="zh-TW" altLang="en-US"/>
          </a:p>
        </p:txBody>
      </p:sp>
      <p:sp>
        <p:nvSpPr>
          <p:cNvPr id="5" name="Footer Placeholder 4">
            <a:extLst>
              <a:ext uri="{FF2B5EF4-FFF2-40B4-BE49-F238E27FC236}">
                <a16:creationId xmlns:a16="http://schemas.microsoft.com/office/drawing/2014/main" id="{A5F11269-88FB-9DF8-A093-255C7AC0506D}"/>
              </a:ext>
            </a:extLst>
          </p:cNvPr>
          <p:cNvSpPr>
            <a:spLocks noGrp="1"/>
          </p:cNvSpPr>
          <p:nvPr>
            <p:ph type="ftr" sz="quarter" idx="11"/>
          </p:nvPr>
        </p:nvSpPr>
        <p:spPr/>
        <p:txBody>
          <a:bodyPr/>
          <a:lstStyle/>
          <a:p>
            <a:endParaRPr lang="zh-TW" altLang="en-US"/>
          </a:p>
        </p:txBody>
      </p:sp>
      <p:sp>
        <p:nvSpPr>
          <p:cNvPr id="6" name="Slide Number Placeholder 5">
            <a:extLst>
              <a:ext uri="{FF2B5EF4-FFF2-40B4-BE49-F238E27FC236}">
                <a16:creationId xmlns:a16="http://schemas.microsoft.com/office/drawing/2014/main" id="{B6214D43-3BC3-D3E2-1E5A-38ACA006DE4D}"/>
              </a:ext>
            </a:extLst>
          </p:cNvPr>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3277827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6E044-CC87-38CB-34B6-108DB48436A8}"/>
              </a:ext>
            </a:extLst>
          </p:cNvPr>
          <p:cNvSpPr>
            <a:spLocks noGrp="1"/>
          </p:cNvSpPr>
          <p:nvPr>
            <p:ph type="title"/>
          </p:nvPr>
        </p:nvSpPr>
        <p:spPr/>
        <p:txBody>
          <a:bodyPr/>
          <a:lstStyle/>
          <a:p>
            <a:r>
              <a:rPr lang="en-US" altLang="zh-TW"/>
              <a:t>Click to edit Master title style</a:t>
            </a:r>
            <a:endParaRPr lang="zh-TW" altLang="en-US"/>
          </a:p>
        </p:txBody>
      </p:sp>
      <p:sp>
        <p:nvSpPr>
          <p:cNvPr id="3" name="Content Placeholder 2">
            <a:extLst>
              <a:ext uri="{FF2B5EF4-FFF2-40B4-BE49-F238E27FC236}">
                <a16:creationId xmlns:a16="http://schemas.microsoft.com/office/drawing/2014/main" id="{9B6CF37E-F787-AED2-59CB-246805994E15}"/>
              </a:ext>
            </a:extLst>
          </p:cNvPr>
          <p:cNvSpPr>
            <a:spLocks noGrp="1"/>
          </p:cNvSpPr>
          <p:nvPr>
            <p:ph idx="1"/>
          </p:nvPr>
        </p:nvSpPr>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a:extLst>
              <a:ext uri="{FF2B5EF4-FFF2-40B4-BE49-F238E27FC236}">
                <a16:creationId xmlns:a16="http://schemas.microsoft.com/office/drawing/2014/main" id="{88140A97-4307-ECD6-03EE-F9CAFA554A5F}"/>
              </a:ext>
            </a:extLst>
          </p:cNvPr>
          <p:cNvSpPr>
            <a:spLocks noGrp="1"/>
          </p:cNvSpPr>
          <p:nvPr>
            <p:ph type="dt" sz="half" idx="10"/>
          </p:nvPr>
        </p:nvSpPr>
        <p:spPr/>
        <p:txBody>
          <a:bodyPr/>
          <a:lstStyle/>
          <a:p>
            <a:fld id="{6CE02490-2F36-4A4A-B542-56FC50F1AB7F}" type="datetimeFigureOut">
              <a:rPr lang="zh-TW" altLang="en-US" smtClean="0"/>
              <a:t>2023/11/5</a:t>
            </a:fld>
            <a:endParaRPr lang="zh-TW" altLang="en-US"/>
          </a:p>
        </p:txBody>
      </p:sp>
      <p:sp>
        <p:nvSpPr>
          <p:cNvPr id="5" name="Footer Placeholder 4">
            <a:extLst>
              <a:ext uri="{FF2B5EF4-FFF2-40B4-BE49-F238E27FC236}">
                <a16:creationId xmlns:a16="http://schemas.microsoft.com/office/drawing/2014/main" id="{0240F6AC-EEFF-B1DF-0F9E-B7C0C0602437}"/>
              </a:ext>
            </a:extLst>
          </p:cNvPr>
          <p:cNvSpPr>
            <a:spLocks noGrp="1"/>
          </p:cNvSpPr>
          <p:nvPr>
            <p:ph type="ftr" sz="quarter" idx="11"/>
          </p:nvPr>
        </p:nvSpPr>
        <p:spPr/>
        <p:txBody>
          <a:bodyPr/>
          <a:lstStyle/>
          <a:p>
            <a:endParaRPr lang="zh-TW" altLang="en-US"/>
          </a:p>
        </p:txBody>
      </p:sp>
      <p:sp>
        <p:nvSpPr>
          <p:cNvPr id="6" name="Slide Number Placeholder 5">
            <a:extLst>
              <a:ext uri="{FF2B5EF4-FFF2-40B4-BE49-F238E27FC236}">
                <a16:creationId xmlns:a16="http://schemas.microsoft.com/office/drawing/2014/main" id="{2883772D-4364-5C6F-E40A-576F1E9AA149}"/>
              </a:ext>
            </a:extLst>
          </p:cNvPr>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1502654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9389F-A0AC-7540-979E-9ED798713E82}"/>
              </a:ext>
            </a:extLst>
          </p:cNvPr>
          <p:cNvSpPr>
            <a:spLocks noGrp="1"/>
          </p:cNvSpPr>
          <p:nvPr>
            <p:ph type="title"/>
          </p:nvPr>
        </p:nvSpPr>
        <p:spPr>
          <a:xfrm>
            <a:off x="831850" y="1709738"/>
            <a:ext cx="10515600" cy="2852737"/>
          </a:xfrm>
        </p:spPr>
        <p:txBody>
          <a:bodyPr anchor="b"/>
          <a:lstStyle>
            <a:lvl1pPr>
              <a:defRPr sz="6000"/>
            </a:lvl1pPr>
          </a:lstStyle>
          <a:p>
            <a:r>
              <a:rPr lang="en-US" altLang="zh-TW"/>
              <a:t>Click to edit Master title style</a:t>
            </a:r>
            <a:endParaRPr lang="zh-TW" altLang="en-US"/>
          </a:p>
        </p:txBody>
      </p:sp>
      <p:sp>
        <p:nvSpPr>
          <p:cNvPr id="3" name="Text Placeholder 2">
            <a:extLst>
              <a:ext uri="{FF2B5EF4-FFF2-40B4-BE49-F238E27FC236}">
                <a16:creationId xmlns:a16="http://schemas.microsoft.com/office/drawing/2014/main" id="{AF20D624-81BD-35B0-B024-4484F22CD3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TW"/>
              <a:t>Click to edit Master text styles</a:t>
            </a:r>
          </a:p>
        </p:txBody>
      </p:sp>
      <p:sp>
        <p:nvSpPr>
          <p:cNvPr id="4" name="Date Placeholder 3">
            <a:extLst>
              <a:ext uri="{FF2B5EF4-FFF2-40B4-BE49-F238E27FC236}">
                <a16:creationId xmlns:a16="http://schemas.microsoft.com/office/drawing/2014/main" id="{A6A8460F-3BD5-0ED3-73FC-2A836BAFC0FC}"/>
              </a:ext>
            </a:extLst>
          </p:cNvPr>
          <p:cNvSpPr>
            <a:spLocks noGrp="1"/>
          </p:cNvSpPr>
          <p:nvPr>
            <p:ph type="dt" sz="half" idx="10"/>
          </p:nvPr>
        </p:nvSpPr>
        <p:spPr/>
        <p:txBody>
          <a:bodyPr/>
          <a:lstStyle/>
          <a:p>
            <a:fld id="{6CE02490-2F36-4A4A-B542-56FC50F1AB7F}" type="datetimeFigureOut">
              <a:rPr lang="zh-TW" altLang="en-US" smtClean="0"/>
              <a:t>2023/11/5</a:t>
            </a:fld>
            <a:endParaRPr lang="zh-TW" altLang="en-US"/>
          </a:p>
        </p:txBody>
      </p:sp>
      <p:sp>
        <p:nvSpPr>
          <p:cNvPr id="5" name="Footer Placeholder 4">
            <a:extLst>
              <a:ext uri="{FF2B5EF4-FFF2-40B4-BE49-F238E27FC236}">
                <a16:creationId xmlns:a16="http://schemas.microsoft.com/office/drawing/2014/main" id="{CF08E12F-0EF9-0A54-27D2-21384302A28C}"/>
              </a:ext>
            </a:extLst>
          </p:cNvPr>
          <p:cNvSpPr>
            <a:spLocks noGrp="1"/>
          </p:cNvSpPr>
          <p:nvPr>
            <p:ph type="ftr" sz="quarter" idx="11"/>
          </p:nvPr>
        </p:nvSpPr>
        <p:spPr/>
        <p:txBody>
          <a:bodyPr/>
          <a:lstStyle/>
          <a:p>
            <a:endParaRPr lang="zh-TW" altLang="en-US"/>
          </a:p>
        </p:txBody>
      </p:sp>
      <p:sp>
        <p:nvSpPr>
          <p:cNvPr id="6" name="Slide Number Placeholder 5">
            <a:extLst>
              <a:ext uri="{FF2B5EF4-FFF2-40B4-BE49-F238E27FC236}">
                <a16:creationId xmlns:a16="http://schemas.microsoft.com/office/drawing/2014/main" id="{21D1CD64-191F-7061-B9CC-D0F51685A65C}"/>
              </a:ext>
            </a:extLst>
          </p:cNvPr>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91340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3FC45-DE64-5AAC-E30D-6DC7ACCBFFA3}"/>
              </a:ext>
            </a:extLst>
          </p:cNvPr>
          <p:cNvSpPr>
            <a:spLocks noGrp="1"/>
          </p:cNvSpPr>
          <p:nvPr>
            <p:ph type="title"/>
          </p:nvPr>
        </p:nvSpPr>
        <p:spPr/>
        <p:txBody>
          <a:bodyPr/>
          <a:lstStyle/>
          <a:p>
            <a:r>
              <a:rPr lang="en-US" altLang="zh-TW"/>
              <a:t>Click to edit Master title style</a:t>
            </a:r>
            <a:endParaRPr lang="zh-TW" altLang="en-US"/>
          </a:p>
        </p:txBody>
      </p:sp>
      <p:sp>
        <p:nvSpPr>
          <p:cNvPr id="3" name="Content Placeholder 2">
            <a:extLst>
              <a:ext uri="{FF2B5EF4-FFF2-40B4-BE49-F238E27FC236}">
                <a16:creationId xmlns:a16="http://schemas.microsoft.com/office/drawing/2014/main" id="{3F6B5E87-2E2E-692D-15B4-849AE062F683}"/>
              </a:ext>
            </a:extLst>
          </p:cNvPr>
          <p:cNvSpPr>
            <a:spLocks noGrp="1"/>
          </p:cNvSpPr>
          <p:nvPr>
            <p:ph sz="half" idx="1"/>
          </p:nvPr>
        </p:nvSpPr>
        <p:spPr>
          <a:xfrm>
            <a:off x="838200" y="1825625"/>
            <a:ext cx="5181600" cy="4351338"/>
          </a:xfrm>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Content Placeholder 3">
            <a:extLst>
              <a:ext uri="{FF2B5EF4-FFF2-40B4-BE49-F238E27FC236}">
                <a16:creationId xmlns:a16="http://schemas.microsoft.com/office/drawing/2014/main" id="{F7189AE9-9210-B6EE-3066-5107E2803241}"/>
              </a:ext>
            </a:extLst>
          </p:cNvPr>
          <p:cNvSpPr>
            <a:spLocks noGrp="1"/>
          </p:cNvSpPr>
          <p:nvPr>
            <p:ph sz="half" idx="2"/>
          </p:nvPr>
        </p:nvSpPr>
        <p:spPr>
          <a:xfrm>
            <a:off x="6172200" y="1825625"/>
            <a:ext cx="5181600" cy="4351338"/>
          </a:xfrm>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5" name="Date Placeholder 4">
            <a:extLst>
              <a:ext uri="{FF2B5EF4-FFF2-40B4-BE49-F238E27FC236}">
                <a16:creationId xmlns:a16="http://schemas.microsoft.com/office/drawing/2014/main" id="{B6B6653D-D91C-53D4-0C1F-B7193299D5B1}"/>
              </a:ext>
            </a:extLst>
          </p:cNvPr>
          <p:cNvSpPr>
            <a:spLocks noGrp="1"/>
          </p:cNvSpPr>
          <p:nvPr>
            <p:ph type="dt" sz="half" idx="10"/>
          </p:nvPr>
        </p:nvSpPr>
        <p:spPr/>
        <p:txBody>
          <a:bodyPr/>
          <a:lstStyle/>
          <a:p>
            <a:fld id="{6CE02490-2F36-4A4A-B542-56FC50F1AB7F}" type="datetimeFigureOut">
              <a:rPr lang="zh-TW" altLang="en-US" smtClean="0"/>
              <a:t>2023/11/5</a:t>
            </a:fld>
            <a:endParaRPr lang="zh-TW" altLang="en-US"/>
          </a:p>
        </p:txBody>
      </p:sp>
      <p:sp>
        <p:nvSpPr>
          <p:cNvPr id="6" name="Footer Placeholder 5">
            <a:extLst>
              <a:ext uri="{FF2B5EF4-FFF2-40B4-BE49-F238E27FC236}">
                <a16:creationId xmlns:a16="http://schemas.microsoft.com/office/drawing/2014/main" id="{93787066-787E-E095-D7D1-5E3FD4A02982}"/>
              </a:ext>
            </a:extLst>
          </p:cNvPr>
          <p:cNvSpPr>
            <a:spLocks noGrp="1"/>
          </p:cNvSpPr>
          <p:nvPr>
            <p:ph type="ftr" sz="quarter" idx="11"/>
          </p:nvPr>
        </p:nvSpPr>
        <p:spPr/>
        <p:txBody>
          <a:bodyPr/>
          <a:lstStyle/>
          <a:p>
            <a:endParaRPr lang="zh-TW" altLang="en-US"/>
          </a:p>
        </p:txBody>
      </p:sp>
      <p:sp>
        <p:nvSpPr>
          <p:cNvPr id="7" name="Slide Number Placeholder 6">
            <a:extLst>
              <a:ext uri="{FF2B5EF4-FFF2-40B4-BE49-F238E27FC236}">
                <a16:creationId xmlns:a16="http://schemas.microsoft.com/office/drawing/2014/main" id="{3D53AE67-F5A0-07F2-5737-9C709A51EF2B}"/>
              </a:ext>
            </a:extLst>
          </p:cNvPr>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2535158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670B8-808F-24C5-B367-AA26B14DFF9E}"/>
              </a:ext>
            </a:extLst>
          </p:cNvPr>
          <p:cNvSpPr>
            <a:spLocks noGrp="1"/>
          </p:cNvSpPr>
          <p:nvPr>
            <p:ph type="title"/>
          </p:nvPr>
        </p:nvSpPr>
        <p:spPr>
          <a:xfrm>
            <a:off x="839788" y="365125"/>
            <a:ext cx="10515600" cy="1325563"/>
          </a:xfrm>
        </p:spPr>
        <p:txBody>
          <a:bodyPr/>
          <a:lstStyle/>
          <a:p>
            <a:r>
              <a:rPr lang="en-US" altLang="zh-TW"/>
              <a:t>Click to edit Master title style</a:t>
            </a:r>
            <a:endParaRPr lang="zh-TW" altLang="en-US"/>
          </a:p>
        </p:txBody>
      </p:sp>
      <p:sp>
        <p:nvSpPr>
          <p:cNvPr id="3" name="Text Placeholder 2">
            <a:extLst>
              <a:ext uri="{FF2B5EF4-FFF2-40B4-BE49-F238E27FC236}">
                <a16:creationId xmlns:a16="http://schemas.microsoft.com/office/drawing/2014/main" id="{4DE090F2-D3AE-DC07-EFF0-4020F04A5E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TW"/>
              <a:t>Click to edit Master text styles</a:t>
            </a:r>
          </a:p>
        </p:txBody>
      </p:sp>
      <p:sp>
        <p:nvSpPr>
          <p:cNvPr id="4" name="Content Placeholder 3">
            <a:extLst>
              <a:ext uri="{FF2B5EF4-FFF2-40B4-BE49-F238E27FC236}">
                <a16:creationId xmlns:a16="http://schemas.microsoft.com/office/drawing/2014/main" id="{1A1BF353-6A0D-0458-B79D-FA2024F8710C}"/>
              </a:ext>
            </a:extLst>
          </p:cNvPr>
          <p:cNvSpPr>
            <a:spLocks noGrp="1"/>
          </p:cNvSpPr>
          <p:nvPr>
            <p:ph sz="half" idx="2"/>
          </p:nvPr>
        </p:nvSpPr>
        <p:spPr>
          <a:xfrm>
            <a:off x="839788" y="2505075"/>
            <a:ext cx="5157787" cy="3684588"/>
          </a:xfrm>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5" name="Text Placeholder 4">
            <a:extLst>
              <a:ext uri="{FF2B5EF4-FFF2-40B4-BE49-F238E27FC236}">
                <a16:creationId xmlns:a16="http://schemas.microsoft.com/office/drawing/2014/main" id="{F3AB4562-FAFC-9520-FD40-186B4906DE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TW"/>
              <a:t>Click to edit Master text styles</a:t>
            </a:r>
          </a:p>
        </p:txBody>
      </p:sp>
      <p:sp>
        <p:nvSpPr>
          <p:cNvPr id="6" name="Content Placeholder 5">
            <a:extLst>
              <a:ext uri="{FF2B5EF4-FFF2-40B4-BE49-F238E27FC236}">
                <a16:creationId xmlns:a16="http://schemas.microsoft.com/office/drawing/2014/main" id="{9D52BF5D-EB2F-0BF6-A5D9-BCF931966CE9}"/>
              </a:ext>
            </a:extLst>
          </p:cNvPr>
          <p:cNvSpPr>
            <a:spLocks noGrp="1"/>
          </p:cNvSpPr>
          <p:nvPr>
            <p:ph sz="quarter" idx="4"/>
          </p:nvPr>
        </p:nvSpPr>
        <p:spPr>
          <a:xfrm>
            <a:off x="6172200" y="2505075"/>
            <a:ext cx="5183188" cy="3684588"/>
          </a:xfrm>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7" name="Date Placeholder 6">
            <a:extLst>
              <a:ext uri="{FF2B5EF4-FFF2-40B4-BE49-F238E27FC236}">
                <a16:creationId xmlns:a16="http://schemas.microsoft.com/office/drawing/2014/main" id="{C928275C-5FEB-164B-87EB-725306B37DC2}"/>
              </a:ext>
            </a:extLst>
          </p:cNvPr>
          <p:cNvSpPr>
            <a:spLocks noGrp="1"/>
          </p:cNvSpPr>
          <p:nvPr>
            <p:ph type="dt" sz="half" idx="10"/>
          </p:nvPr>
        </p:nvSpPr>
        <p:spPr/>
        <p:txBody>
          <a:bodyPr/>
          <a:lstStyle/>
          <a:p>
            <a:fld id="{6CE02490-2F36-4A4A-B542-56FC50F1AB7F}" type="datetimeFigureOut">
              <a:rPr lang="zh-TW" altLang="en-US" smtClean="0"/>
              <a:t>2023/11/5</a:t>
            </a:fld>
            <a:endParaRPr lang="zh-TW" altLang="en-US"/>
          </a:p>
        </p:txBody>
      </p:sp>
      <p:sp>
        <p:nvSpPr>
          <p:cNvPr id="8" name="Footer Placeholder 7">
            <a:extLst>
              <a:ext uri="{FF2B5EF4-FFF2-40B4-BE49-F238E27FC236}">
                <a16:creationId xmlns:a16="http://schemas.microsoft.com/office/drawing/2014/main" id="{C9D679E6-EDF8-79F5-0C81-9A8E170BBE76}"/>
              </a:ext>
            </a:extLst>
          </p:cNvPr>
          <p:cNvSpPr>
            <a:spLocks noGrp="1"/>
          </p:cNvSpPr>
          <p:nvPr>
            <p:ph type="ftr" sz="quarter" idx="11"/>
          </p:nvPr>
        </p:nvSpPr>
        <p:spPr/>
        <p:txBody>
          <a:bodyPr/>
          <a:lstStyle/>
          <a:p>
            <a:endParaRPr lang="zh-TW" altLang="en-US"/>
          </a:p>
        </p:txBody>
      </p:sp>
      <p:sp>
        <p:nvSpPr>
          <p:cNvPr id="9" name="Slide Number Placeholder 8">
            <a:extLst>
              <a:ext uri="{FF2B5EF4-FFF2-40B4-BE49-F238E27FC236}">
                <a16:creationId xmlns:a16="http://schemas.microsoft.com/office/drawing/2014/main" id="{CB15A6A1-CC07-D369-DF92-FB1689E8CF38}"/>
              </a:ext>
            </a:extLst>
          </p:cNvPr>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1638160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D29D8-E0AA-C949-83BF-FED7CFB8B2A3}"/>
              </a:ext>
            </a:extLst>
          </p:cNvPr>
          <p:cNvSpPr>
            <a:spLocks noGrp="1"/>
          </p:cNvSpPr>
          <p:nvPr>
            <p:ph type="title"/>
          </p:nvPr>
        </p:nvSpPr>
        <p:spPr/>
        <p:txBody>
          <a:bodyPr/>
          <a:lstStyle/>
          <a:p>
            <a:r>
              <a:rPr lang="en-US" altLang="zh-TW"/>
              <a:t>Click to edit Master title style</a:t>
            </a:r>
            <a:endParaRPr lang="zh-TW" altLang="en-US"/>
          </a:p>
        </p:txBody>
      </p:sp>
      <p:sp>
        <p:nvSpPr>
          <p:cNvPr id="3" name="Date Placeholder 2">
            <a:extLst>
              <a:ext uri="{FF2B5EF4-FFF2-40B4-BE49-F238E27FC236}">
                <a16:creationId xmlns:a16="http://schemas.microsoft.com/office/drawing/2014/main" id="{A0129A6B-5C41-6071-490A-74962DCB683E}"/>
              </a:ext>
            </a:extLst>
          </p:cNvPr>
          <p:cNvSpPr>
            <a:spLocks noGrp="1"/>
          </p:cNvSpPr>
          <p:nvPr>
            <p:ph type="dt" sz="half" idx="10"/>
          </p:nvPr>
        </p:nvSpPr>
        <p:spPr/>
        <p:txBody>
          <a:bodyPr/>
          <a:lstStyle/>
          <a:p>
            <a:fld id="{6CE02490-2F36-4A4A-B542-56FC50F1AB7F}" type="datetimeFigureOut">
              <a:rPr lang="zh-TW" altLang="en-US" smtClean="0"/>
              <a:t>2023/11/5</a:t>
            </a:fld>
            <a:endParaRPr lang="zh-TW" altLang="en-US"/>
          </a:p>
        </p:txBody>
      </p:sp>
      <p:sp>
        <p:nvSpPr>
          <p:cNvPr id="4" name="Footer Placeholder 3">
            <a:extLst>
              <a:ext uri="{FF2B5EF4-FFF2-40B4-BE49-F238E27FC236}">
                <a16:creationId xmlns:a16="http://schemas.microsoft.com/office/drawing/2014/main" id="{8CDDC093-B7C8-ACBC-7572-097402B5544D}"/>
              </a:ext>
            </a:extLst>
          </p:cNvPr>
          <p:cNvSpPr>
            <a:spLocks noGrp="1"/>
          </p:cNvSpPr>
          <p:nvPr>
            <p:ph type="ftr" sz="quarter" idx="11"/>
          </p:nvPr>
        </p:nvSpPr>
        <p:spPr/>
        <p:txBody>
          <a:bodyPr/>
          <a:lstStyle/>
          <a:p>
            <a:endParaRPr lang="zh-TW" altLang="en-US"/>
          </a:p>
        </p:txBody>
      </p:sp>
      <p:sp>
        <p:nvSpPr>
          <p:cNvPr id="5" name="Slide Number Placeholder 4">
            <a:extLst>
              <a:ext uri="{FF2B5EF4-FFF2-40B4-BE49-F238E27FC236}">
                <a16:creationId xmlns:a16="http://schemas.microsoft.com/office/drawing/2014/main" id="{6C84950E-E77F-0A43-E410-ABF9AB66FAB2}"/>
              </a:ext>
            </a:extLst>
          </p:cNvPr>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1623703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FADBEC-6A34-496F-9808-1EE3C5815B3B}"/>
              </a:ext>
            </a:extLst>
          </p:cNvPr>
          <p:cNvSpPr>
            <a:spLocks noGrp="1"/>
          </p:cNvSpPr>
          <p:nvPr>
            <p:ph type="dt" sz="half" idx="10"/>
          </p:nvPr>
        </p:nvSpPr>
        <p:spPr/>
        <p:txBody>
          <a:bodyPr/>
          <a:lstStyle/>
          <a:p>
            <a:fld id="{6CE02490-2F36-4A4A-B542-56FC50F1AB7F}" type="datetimeFigureOut">
              <a:rPr lang="zh-TW" altLang="en-US" smtClean="0"/>
              <a:t>2023/11/5</a:t>
            </a:fld>
            <a:endParaRPr lang="zh-TW" altLang="en-US"/>
          </a:p>
        </p:txBody>
      </p:sp>
      <p:sp>
        <p:nvSpPr>
          <p:cNvPr id="3" name="Footer Placeholder 2">
            <a:extLst>
              <a:ext uri="{FF2B5EF4-FFF2-40B4-BE49-F238E27FC236}">
                <a16:creationId xmlns:a16="http://schemas.microsoft.com/office/drawing/2014/main" id="{B705E159-04EE-A12F-218F-50D064B541EC}"/>
              </a:ext>
            </a:extLst>
          </p:cNvPr>
          <p:cNvSpPr>
            <a:spLocks noGrp="1"/>
          </p:cNvSpPr>
          <p:nvPr>
            <p:ph type="ftr" sz="quarter" idx="11"/>
          </p:nvPr>
        </p:nvSpPr>
        <p:spPr/>
        <p:txBody>
          <a:bodyPr/>
          <a:lstStyle/>
          <a:p>
            <a:endParaRPr lang="zh-TW" altLang="en-US"/>
          </a:p>
        </p:txBody>
      </p:sp>
      <p:sp>
        <p:nvSpPr>
          <p:cNvPr id="4" name="Slide Number Placeholder 3">
            <a:extLst>
              <a:ext uri="{FF2B5EF4-FFF2-40B4-BE49-F238E27FC236}">
                <a16:creationId xmlns:a16="http://schemas.microsoft.com/office/drawing/2014/main" id="{8298D467-2306-48E6-1C44-BF13F4D7BB67}"/>
              </a:ext>
            </a:extLst>
          </p:cNvPr>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167654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7D376-FFBB-97E4-A00D-220FFDE80759}"/>
              </a:ext>
            </a:extLst>
          </p:cNvPr>
          <p:cNvSpPr>
            <a:spLocks noGrp="1"/>
          </p:cNvSpPr>
          <p:nvPr>
            <p:ph type="title"/>
          </p:nvPr>
        </p:nvSpPr>
        <p:spPr>
          <a:xfrm>
            <a:off x="839788" y="457200"/>
            <a:ext cx="3932237" cy="1600200"/>
          </a:xfrm>
        </p:spPr>
        <p:txBody>
          <a:bodyPr anchor="b"/>
          <a:lstStyle>
            <a:lvl1pPr>
              <a:defRPr sz="3200"/>
            </a:lvl1pPr>
          </a:lstStyle>
          <a:p>
            <a:r>
              <a:rPr lang="en-US" altLang="zh-TW"/>
              <a:t>Click to edit Master title style</a:t>
            </a:r>
            <a:endParaRPr lang="zh-TW" altLang="en-US"/>
          </a:p>
        </p:txBody>
      </p:sp>
      <p:sp>
        <p:nvSpPr>
          <p:cNvPr id="3" name="Content Placeholder 2">
            <a:extLst>
              <a:ext uri="{FF2B5EF4-FFF2-40B4-BE49-F238E27FC236}">
                <a16:creationId xmlns:a16="http://schemas.microsoft.com/office/drawing/2014/main" id="{DF953E16-3CB9-98B2-44FA-D38B34C92B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Text Placeholder 3">
            <a:extLst>
              <a:ext uri="{FF2B5EF4-FFF2-40B4-BE49-F238E27FC236}">
                <a16:creationId xmlns:a16="http://schemas.microsoft.com/office/drawing/2014/main" id="{1F784733-1875-7361-A052-A556B494EA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TW"/>
              <a:t>Click to edit Master text styles</a:t>
            </a:r>
          </a:p>
        </p:txBody>
      </p:sp>
      <p:sp>
        <p:nvSpPr>
          <p:cNvPr id="5" name="Date Placeholder 4">
            <a:extLst>
              <a:ext uri="{FF2B5EF4-FFF2-40B4-BE49-F238E27FC236}">
                <a16:creationId xmlns:a16="http://schemas.microsoft.com/office/drawing/2014/main" id="{D28E56E4-445B-45C6-54B3-5480CFB584FA}"/>
              </a:ext>
            </a:extLst>
          </p:cNvPr>
          <p:cNvSpPr>
            <a:spLocks noGrp="1"/>
          </p:cNvSpPr>
          <p:nvPr>
            <p:ph type="dt" sz="half" idx="10"/>
          </p:nvPr>
        </p:nvSpPr>
        <p:spPr/>
        <p:txBody>
          <a:bodyPr/>
          <a:lstStyle/>
          <a:p>
            <a:fld id="{6CE02490-2F36-4A4A-B542-56FC50F1AB7F}" type="datetimeFigureOut">
              <a:rPr lang="zh-TW" altLang="en-US" smtClean="0"/>
              <a:t>2023/11/5</a:t>
            </a:fld>
            <a:endParaRPr lang="zh-TW" altLang="en-US"/>
          </a:p>
        </p:txBody>
      </p:sp>
      <p:sp>
        <p:nvSpPr>
          <p:cNvPr id="6" name="Footer Placeholder 5">
            <a:extLst>
              <a:ext uri="{FF2B5EF4-FFF2-40B4-BE49-F238E27FC236}">
                <a16:creationId xmlns:a16="http://schemas.microsoft.com/office/drawing/2014/main" id="{10FDC41E-481D-A48B-1A5D-E8FD2457FFFF}"/>
              </a:ext>
            </a:extLst>
          </p:cNvPr>
          <p:cNvSpPr>
            <a:spLocks noGrp="1"/>
          </p:cNvSpPr>
          <p:nvPr>
            <p:ph type="ftr" sz="quarter" idx="11"/>
          </p:nvPr>
        </p:nvSpPr>
        <p:spPr/>
        <p:txBody>
          <a:bodyPr/>
          <a:lstStyle/>
          <a:p>
            <a:endParaRPr lang="zh-TW" altLang="en-US"/>
          </a:p>
        </p:txBody>
      </p:sp>
      <p:sp>
        <p:nvSpPr>
          <p:cNvPr id="7" name="Slide Number Placeholder 6">
            <a:extLst>
              <a:ext uri="{FF2B5EF4-FFF2-40B4-BE49-F238E27FC236}">
                <a16:creationId xmlns:a16="http://schemas.microsoft.com/office/drawing/2014/main" id="{1C9997B7-0D16-2C10-F6D7-F2DB5B68D6BA}"/>
              </a:ext>
            </a:extLst>
          </p:cNvPr>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1487394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04A47-B69B-E040-ADE7-F2D1FDAF969F}"/>
              </a:ext>
            </a:extLst>
          </p:cNvPr>
          <p:cNvSpPr>
            <a:spLocks noGrp="1"/>
          </p:cNvSpPr>
          <p:nvPr>
            <p:ph type="title"/>
          </p:nvPr>
        </p:nvSpPr>
        <p:spPr>
          <a:xfrm>
            <a:off x="839788" y="457200"/>
            <a:ext cx="3932237" cy="1600200"/>
          </a:xfrm>
        </p:spPr>
        <p:txBody>
          <a:bodyPr anchor="b"/>
          <a:lstStyle>
            <a:lvl1pPr>
              <a:defRPr sz="3200"/>
            </a:lvl1pPr>
          </a:lstStyle>
          <a:p>
            <a:r>
              <a:rPr lang="en-US" altLang="zh-TW"/>
              <a:t>Click to edit Master title style</a:t>
            </a:r>
            <a:endParaRPr lang="zh-TW" altLang="en-US"/>
          </a:p>
        </p:txBody>
      </p:sp>
      <p:sp>
        <p:nvSpPr>
          <p:cNvPr id="3" name="Picture Placeholder 2">
            <a:extLst>
              <a:ext uri="{FF2B5EF4-FFF2-40B4-BE49-F238E27FC236}">
                <a16:creationId xmlns:a16="http://schemas.microsoft.com/office/drawing/2014/main" id="{CAFBB824-2642-956C-E8AD-BB9DC14602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Text Placeholder 3">
            <a:extLst>
              <a:ext uri="{FF2B5EF4-FFF2-40B4-BE49-F238E27FC236}">
                <a16:creationId xmlns:a16="http://schemas.microsoft.com/office/drawing/2014/main" id="{BDCF93AB-88CB-FCDD-5607-D36C7214D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TW"/>
              <a:t>Click to edit Master text styles</a:t>
            </a:r>
          </a:p>
        </p:txBody>
      </p:sp>
      <p:sp>
        <p:nvSpPr>
          <p:cNvPr id="5" name="Date Placeholder 4">
            <a:extLst>
              <a:ext uri="{FF2B5EF4-FFF2-40B4-BE49-F238E27FC236}">
                <a16:creationId xmlns:a16="http://schemas.microsoft.com/office/drawing/2014/main" id="{D38C3941-CD89-1B8A-CED7-9613BE2594B1}"/>
              </a:ext>
            </a:extLst>
          </p:cNvPr>
          <p:cNvSpPr>
            <a:spLocks noGrp="1"/>
          </p:cNvSpPr>
          <p:nvPr>
            <p:ph type="dt" sz="half" idx="10"/>
          </p:nvPr>
        </p:nvSpPr>
        <p:spPr/>
        <p:txBody>
          <a:bodyPr/>
          <a:lstStyle/>
          <a:p>
            <a:fld id="{6CE02490-2F36-4A4A-B542-56FC50F1AB7F}" type="datetimeFigureOut">
              <a:rPr lang="zh-TW" altLang="en-US" smtClean="0"/>
              <a:t>2023/11/5</a:t>
            </a:fld>
            <a:endParaRPr lang="zh-TW" altLang="en-US"/>
          </a:p>
        </p:txBody>
      </p:sp>
      <p:sp>
        <p:nvSpPr>
          <p:cNvPr id="6" name="Footer Placeholder 5">
            <a:extLst>
              <a:ext uri="{FF2B5EF4-FFF2-40B4-BE49-F238E27FC236}">
                <a16:creationId xmlns:a16="http://schemas.microsoft.com/office/drawing/2014/main" id="{C876663E-610B-1E20-0ADD-B1C0AE2B8CF9}"/>
              </a:ext>
            </a:extLst>
          </p:cNvPr>
          <p:cNvSpPr>
            <a:spLocks noGrp="1"/>
          </p:cNvSpPr>
          <p:nvPr>
            <p:ph type="ftr" sz="quarter" idx="11"/>
          </p:nvPr>
        </p:nvSpPr>
        <p:spPr/>
        <p:txBody>
          <a:bodyPr/>
          <a:lstStyle/>
          <a:p>
            <a:endParaRPr lang="zh-TW" altLang="en-US"/>
          </a:p>
        </p:txBody>
      </p:sp>
      <p:sp>
        <p:nvSpPr>
          <p:cNvPr id="7" name="Slide Number Placeholder 6">
            <a:extLst>
              <a:ext uri="{FF2B5EF4-FFF2-40B4-BE49-F238E27FC236}">
                <a16:creationId xmlns:a16="http://schemas.microsoft.com/office/drawing/2014/main" id="{2C4BC8D1-BCBA-600B-1DF1-CD886ABCA16B}"/>
              </a:ext>
            </a:extLst>
          </p:cNvPr>
          <p:cNvSpPr>
            <a:spLocks noGrp="1"/>
          </p:cNvSpPr>
          <p:nvPr>
            <p:ph type="sldNum" sz="quarter" idx="12"/>
          </p:nvPr>
        </p:nvSpPr>
        <p:spPr/>
        <p:txBody>
          <a:body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3551927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498A34-AB7B-1F65-855D-7FC919751E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ltLang="zh-TW"/>
              <a:t>Click to edit Master title style</a:t>
            </a:r>
            <a:endParaRPr lang="zh-TW" altLang="en-US"/>
          </a:p>
        </p:txBody>
      </p:sp>
      <p:sp>
        <p:nvSpPr>
          <p:cNvPr id="3" name="Text Placeholder 2">
            <a:extLst>
              <a:ext uri="{FF2B5EF4-FFF2-40B4-BE49-F238E27FC236}">
                <a16:creationId xmlns:a16="http://schemas.microsoft.com/office/drawing/2014/main" id="{E20455CD-1152-CDA6-2B7D-FB94F8BB5E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a:extLst>
              <a:ext uri="{FF2B5EF4-FFF2-40B4-BE49-F238E27FC236}">
                <a16:creationId xmlns:a16="http://schemas.microsoft.com/office/drawing/2014/main" id="{06060884-58D8-AFE8-413A-DFA62E0734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E02490-2F36-4A4A-B542-56FC50F1AB7F}" type="datetimeFigureOut">
              <a:rPr lang="zh-TW" altLang="en-US" smtClean="0"/>
              <a:t>2023/11/5</a:t>
            </a:fld>
            <a:endParaRPr lang="zh-TW" altLang="en-US"/>
          </a:p>
        </p:txBody>
      </p:sp>
      <p:sp>
        <p:nvSpPr>
          <p:cNvPr id="5" name="Footer Placeholder 4">
            <a:extLst>
              <a:ext uri="{FF2B5EF4-FFF2-40B4-BE49-F238E27FC236}">
                <a16:creationId xmlns:a16="http://schemas.microsoft.com/office/drawing/2014/main" id="{E9D9E485-2C6A-CABF-FC8A-07254A0554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Slide Number Placeholder 5">
            <a:extLst>
              <a:ext uri="{FF2B5EF4-FFF2-40B4-BE49-F238E27FC236}">
                <a16:creationId xmlns:a16="http://schemas.microsoft.com/office/drawing/2014/main" id="{99B37D95-8DD1-E6AF-CBF1-EE710C13CD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E688F1-2D8D-48BA-8813-704EA4716F6D}" type="slidenum">
              <a:rPr lang="zh-TW" altLang="en-US" smtClean="0"/>
              <a:t>‹#›</a:t>
            </a:fld>
            <a:endParaRPr lang="zh-TW" altLang="en-US"/>
          </a:p>
        </p:txBody>
      </p:sp>
    </p:spTree>
    <p:extLst>
      <p:ext uri="{BB962C8B-B14F-4D97-AF65-F5344CB8AC3E}">
        <p14:creationId xmlns:p14="http://schemas.microsoft.com/office/powerpoint/2010/main" val="26653881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CFD4CA5E-A06D-4D08-8770-2345272DBD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853" y="368681"/>
            <a:ext cx="11171565" cy="4603483"/>
          </a:xfrm>
          <a:prstGeom prst="rect">
            <a:avLst/>
          </a:prstGeom>
        </p:spPr>
      </p:pic>
      <p:sp>
        <p:nvSpPr>
          <p:cNvPr id="4" name="矩形 3"/>
          <p:cNvSpPr/>
          <p:nvPr/>
        </p:nvSpPr>
        <p:spPr>
          <a:xfrm>
            <a:off x="567853" y="5043186"/>
            <a:ext cx="11026384" cy="1754326"/>
          </a:xfrm>
          <a:prstGeom prst="rect">
            <a:avLst/>
          </a:prstGeom>
        </p:spPr>
        <p:txBody>
          <a:bodyPr wrap="square">
            <a:spAutoFit/>
          </a:bodyPr>
          <a:lstStyle/>
          <a:p>
            <a:pPr algn="just"/>
            <a:r>
              <a:rPr lang="en-US" altLang="zh-TW" b="1" kern="100" dirty="0">
                <a:latin typeface="Times New Roman" panose="02020603050405020304" pitchFamily="18" charset="0"/>
                <a:ea typeface="新細明體" panose="02020500000000000000" pitchFamily="18" charset="-120"/>
                <a:cs typeface="Times New Roman" panose="02020603050405020304" pitchFamily="18" charset="0"/>
              </a:rPr>
              <a:t>Supplementary </a:t>
            </a:r>
            <a:r>
              <a:rPr lang="en-US" altLang="zh-TW" sz="1800" b="1" kern="100" dirty="0">
                <a:effectLst/>
                <a:latin typeface="Times New Roman" panose="02020603050405020304" pitchFamily="18" charset="0"/>
                <a:ea typeface="新細明體" panose="02020500000000000000" pitchFamily="18" charset="-120"/>
                <a:cs typeface="Times New Roman" panose="02020603050405020304" pitchFamily="18" charset="0"/>
              </a:rPr>
              <a:t>Figure 3</a:t>
            </a:r>
            <a:r>
              <a:rPr lang="en-US" altLang="zh-TW" sz="18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Enriched signaling pathways and overlapping genes. </a:t>
            </a:r>
            <a:r>
              <a:rPr lang="en-US" altLang="zh-TW"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The x-axis represents the significance of gene expression in the signaling pathways, where higher values indicate more significant expression of the important genes within the pathways. The y-axis represents the signaling pathways derived from the analysis of these important genes. The orange color represents the signaling pathways associated with Panobinostat. The size of the circles corresponds to the overlap of important genes in the signaling pathways, with larger circles indicating a greater degree of overlap.</a:t>
            </a: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sp>
        <p:nvSpPr>
          <p:cNvPr id="2" name="文字方塊 2">
            <a:extLst>
              <a:ext uri="{FF2B5EF4-FFF2-40B4-BE49-F238E27FC236}">
                <a16:creationId xmlns:a16="http://schemas.microsoft.com/office/drawing/2014/main" id="{4D8B7CEC-4105-F70F-D5E8-B4921044D86A}"/>
              </a:ext>
            </a:extLst>
          </p:cNvPr>
          <p:cNvSpPr txBox="1"/>
          <p:nvPr/>
        </p:nvSpPr>
        <p:spPr>
          <a:xfrm>
            <a:off x="9931670" y="19347"/>
            <a:ext cx="2200276" cy="369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dirty="0"/>
              <a:t>Supplementary Fig. 3</a:t>
            </a:r>
            <a:endParaRPr lang="zh-TW" altLang="en-US" dirty="0"/>
          </a:p>
        </p:txBody>
      </p:sp>
      <p:sp>
        <p:nvSpPr>
          <p:cNvPr id="5" name="文字方塊 4">
            <a:extLst>
              <a:ext uri="{FF2B5EF4-FFF2-40B4-BE49-F238E27FC236}">
                <a16:creationId xmlns:a16="http://schemas.microsoft.com/office/drawing/2014/main" id="{521154CE-3ADC-D880-55BB-4DE23F4AA3F0}"/>
              </a:ext>
            </a:extLst>
          </p:cNvPr>
          <p:cNvSpPr txBox="1"/>
          <p:nvPr/>
        </p:nvSpPr>
        <p:spPr>
          <a:xfrm>
            <a:off x="10631845" y="2275550"/>
            <a:ext cx="604653" cy="2108269"/>
          </a:xfrm>
          <a:prstGeom prst="rect">
            <a:avLst/>
          </a:prstGeom>
          <a:solidFill>
            <a:schemeClr val="bg1"/>
          </a:solidFill>
        </p:spPr>
        <p:txBody>
          <a:bodyPr wrap="none" rtlCol="0">
            <a:spAutoFit/>
          </a:bodyPr>
          <a:lstStyle/>
          <a:p>
            <a:r>
              <a:rPr lang="en-US" altLang="zh-TW" sz="1400" dirty="0"/>
              <a:t>  0-9</a:t>
            </a:r>
          </a:p>
          <a:p>
            <a:r>
              <a:rPr lang="en-US" altLang="zh-TW" sz="900" dirty="0"/>
              <a:t> </a:t>
            </a:r>
            <a:r>
              <a:rPr lang="en-US" altLang="zh-TW" sz="100" dirty="0"/>
              <a:t> </a:t>
            </a:r>
            <a:endParaRPr lang="en-US" altLang="zh-TW" sz="1400" dirty="0"/>
          </a:p>
          <a:p>
            <a:r>
              <a:rPr lang="en-US" altLang="zh-TW" sz="1400" dirty="0"/>
              <a:t>10-19</a:t>
            </a:r>
          </a:p>
          <a:p>
            <a:r>
              <a:rPr lang="en-US" altLang="zh-TW" sz="1200" dirty="0"/>
              <a:t>  </a:t>
            </a:r>
            <a:endParaRPr lang="en-US" altLang="zh-TW" sz="1400" dirty="0"/>
          </a:p>
          <a:p>
            <a:r>
              <a:rPr lang="en-US" altLang="zh-TW" sz="1400" dirty="0"/>
              <a:t>20-29</a:t>
            </a:r>
          </a:p>
          <a:p>
            <a:r>
              <a:rPr lang="en-US" altLang="zh-TW" sz="1600" dirty="0"/>
              <a:t>  </a:t>
            </a:r>
          </a:p>
          <a:p>
            <a:r>
              <a:rPr lang="en-US" altLang="zh-TW" sz="1400" dirty="0"/>
              <a:t>30-39</a:t>
            </a:r>
          </a:p>
          <a:p>
            <a:r>
              <a:rPr lang="en-US" altLang="zh-TW" sz="2100" dirty="0"/>
              <a:t> </a:t>
            </a:r>
          </a:p>
          <a:p>
            <a:r>
              <a:rPr lang="en-US" altLang="zh-TW" sz="1400" dirty="0"/>
              <a:t>40-49</a:t>
            </a:r>
            <a:endParaRPr lang="zh-TW" altLang="en-US" sz="1200" dirty="0"/>
          </a:p>
        </p:txBody>
      </p:sp>
      <p:sp>
        <p:nvSpPr>
          <p:cNvPr id="6" name="文字方塊 5">
            <a:extLst>
              <a:ext uri="{FF2B5EF4-FFF2-40B4-BE49-F238E27FC236}">
                <a16:creationId xmlns:a16="http://schemas.microsoft.com/office/drawing/2014/main" id="{1B858C77-0C22-6170-699A-5A4D69A4D891}"/>
              </a:ext>
            </a:extLst>
          </p:cNvPr>
          <p:cNvSpPr txBox="1"/>
          <p:nvPr/>
        </p:nvSpPr>
        <p:spPr>
          <a:xfrm>
            <a:off x="9762132" y="1942165"/>
            <a:ext cx="1582484" cy="307777"/>
          </a:xfrm>
          <a:prstGeom prst="rect">
            <a:avLst/>
          </a:prstGeom>
          <a:solidFill>
            <a:schemeClr val="bg1"/>
          </a:solidFill>
        </p:spPr>
        <p:txBody>
          <a:bodyPr wrap="none" rtlCol="0">
            <a:spAutoFit/>
          </a:bodyPr>
          <a:lstStyle/>
          <a:p>
            <a:r>
              <a:rPr lang="en-US" altLang="zh-TW" sz="1400" dirty="0"/>
              <a:t> Overlapping genes</a:t>
            </a:r>
            <a:endParaRPr lang="zh-TW" altLang="en-US" sz="1400" dirty="0"/>
          </a:p>
        </p:txBody>
      </p:sp>
      <p:sp>
        <p:nvSpPr>
          <p:cNvPr id="7" name="文字方塊 6">
            <a:extLst>
              <a:ext uri="{FF2B5EF4-FFF2-40B4-BE49-F238E27FC236}">
                <a16:creationId xmlns:a16="http://schemas.microsoft.com/office/drawing/2014/main" id="{C31DC6A8-D477-0059-47FE-031CC4DB5300}"/>
              </a:ext>
            </a:extLst>
          </p:cNvPr>
          <p:cNvSpPr txBox="1"/>
          <p:nvPr/>
        </p:nvSpPr>
        <p:spPr>
          <a:xfrm>
            <a:off x="9762132" y="593117"/>
            <a:ext cx="2112822" cy="307777"/>
          </a:xfrm>
          <a:prstGeom prst="rect">
            <a:avLst/>
          </a:prstGeom>
          <a:solidFill>
            <a:schemeClr val="bg1"/>
          </a:solidFill>
        </p:spPr>
        <p:txBody>
          <a:bodyPr wrap="none" rtlCol="0">
            <a:spAutoFit/>
          </a:bodyPr>
          <a:lstStyle/>
          <a:p>
            <a:r>
              <a:rPr lang="en-US" altLang="zh-TW" sz="1400" dirty="0"/>
              <a:t> Drug-pathway association</a:t>
            </a:r>
            <a:endParaRPr lang="zh-TW" altLang="en-US" sz="1400" dirty="0"/>
          </a:p>
        </p:txBody>
      </p:sp>
      <p:sp>
        <p:nvSpPr>
          <p:cNvPr id="8" name="文字方塊 7">
            <a:extLst>
              <a:ext uri="{FF2B5EF4-FFF2-40B4-BE49-F238E27FC236}">
                <a16:creationId xmlns:a16="http://schemas.microsoft.com/office/drawing/2014/main" id="{F621DB2F-7D28-5CF8-E0C1-2CA8F991A989}"/>
              </a:ext>
            </a:extLst>
          </p:cNvPr>
          <p:cNvSpPr txBox="1"/>
          <p:nvPr/>
        </p:nvSpPr>
        <p:spPr>
          <a:xfrm>
            <a:off x="10407574" y="1061782"/>
            <a:ext cx="785728" cy="615553"/>
          </a:xfrm>
          <a:prstGeom prst="rect">
            <a:avLst/>
          </a:prstGeom>
          <a:solidFill>
            <a:schemeClr val="bg1"/>
          </a:solidFill>
        </p:spPr>
        <p:txBody>
          <a:bodyPr wrap="none" rtlCol="0">
            <a:spAutoFit/>
          </a:bodyPr>
          <a:lstStyle/>
          <a:p>
            <a:r>
              <a:rPr lang="en-US" altLang="zh-TW" sz="1200" dirty="0"/>
              <a:t>Irrelevant</a:t>
            </a:r>
          </a:p>
          <a:p>
            <a:r>
              <a:rPr lang="en-US" altLang="zh-TW" sz="900" dirty="0"/>
              <a:t> </a:t>
            </a:r>
            <a:endParaRPr lang="en-US" altLang="zh-TW" sz="1200" dirty="0"/>
          </a:p>
          <a:p>
            <a:r>
              <a:rPr lang="en-US" altLang="zh-TW" sz="1200" dirty="0"/>
              <a:t>Relevant</a:t>
            </a:r>
            <a:endParaRPr lang="zh-TW" altLang="en-US" sz="1200" dirty="0"/>
          </a:p>
        </p:txBody>
      </p:sp>
      <p:sp>
        <p:nvSpPr>
          <p:cNvPr id="9" name="文字方塊 8">
            <a:extLst>
              <a:ext uri="{FF2B5EF4-FFF2-40B4-BE49-F238E27FC236}">
                <a16:creationId xmlns:a16="http://schemas.microsoft.com/office/drawing/2014/main" id="{119F7584-4F29-5514-C11E-EA6E6853FE2B}"/>
              </a:ext>
            </a:extLst>
          </p:cNvPr>
          <p:cNvSpPr txBox="1"/>
          <p:nvPr/>
        </p:nvSpPr>
        <p:spPr>
          <a:xfrm>
            <a:off x="5624229" y="4669418"/>
            <a:ext cx="1426801" cy="369332"/>
          </a:xfrm>
          <a:prstGeom prst="rect">
            <a:avLst/>
          </a:prstGeom>
          <a:solidFill>
            <a:schemeClr val="bg1"/>
          </a:solidFill>
        </p:spPr>
        <p:txBody>
          <a:bodyPr wrap="none" rtlCol="0">
            <a:spAutoFit/>
          </a:bodyPr>
          <a:lstStyle/>
          <a:p>
            <a:r>
              <a:rPr lang="en-US" altLang="zh-TW" dirty="0"/>
              <a:t> -log(p-value)</a:t>
            </a:r>
            <a:endParaRPr lang="zh-TW" altLang="en-US" dirty="0"/>
          </a:p>
        </p:txBody>
      </p:sp>
      <p:sp>
        <p:nvSpPr>
          <p:cNvPr id="10" name="文字方塊 9">
            <a:extLst>
              <a:ext uri="{FF2B5EF4-FFF2-40B4-BE49-F238E27FC236}">
                <a16:creationId xmlns:a16="http://schemas.microsoft.com/office/drawing/2014/main" id="{2048339E-C871-7204-DE85-74D0A8D96917}"/>
              </a:ext>
            </a:extLst>
          </p:cNvPr>
          <p:cNvSpPr txBox="1"/>
          <p:nvPr/>
        </p:nvSpPr>
        <p:spPr>
          <a:xfrm>
            <a:off x="358205" y="234577"/>
            <a:ext cx="2547492" cy="4210448"/>
          </a:xfrm>
          <a:prstGeom prst="rect">
            <a:avLst/>
          </a:prstGeom>
          <a:solidFill>
            <a:schemeClr val="bg1"/>
          </a:solidFill>
        </p:spPr>
        <p:txBody>
          <a:bodyPr wrap="none" rtlCol="0">
            <a:spAutoFit/>
          </a:bodyPr>
          <a:lstStyle/>
          <a:p>
            <a:pPr algn="ctr">
              <a:lnSpc>
                <a:spcPts val="1745"/>
              </a:lnSpc>
            </a:pPr>
            <a:r>
              <a:rPr lang="en-US" altLang="zh-TW" sz="900" b="1" kern="0" dirty="0">
                <a:effectLst/>
                <a:ea typeface="新細明體" panose="02020500000000000000" pitchFamily="18" charset="-120"/>
                <a:cs typeface="新細明體" panose="02020500000000000000" pitchFamily="18" charset="-120"/>
              </a:rPr>
              <a:t>Pathway</a:t>
            </a:r>
            <a:endParaRPr lang="en-US" altLang="zh-TW" sz="800" b="1" kern="0" dirty="0">
              <a:effectLst/>
              <a:ea typeface="新細明體" panose="02020500000000000000" pitchFamily="18" charset="-120"/>
              <a:cs typeface="新細明體" panose="02020500000000000000" pitchFamily="18" charset="-120"/>
            </a:endParaRPr>
          </a:p>
          <a:p>
            <a:pPr algn="r">
              <a:lnSpc>
                <a:spcPts val="1745"/>
              </a:lnSpc>
            </a:pPr>
            <a:r>
              <a:rPr lang="en-US" altLang="zh-TW" sz="900" dirty="0">
                <a:effectLst/>
              </a:rPr>
              <a:t>Dissolution of Fibrin Clot</a:t>
            </a:r>
          </a:p>
          <a:p>
            <a:pPr algn="r">
              <a:lnSpc>
                <a:spcPts val="1745"/>
              </a:lnSpc>
            </a:pPr>
            <a:r>
              <a:rPr lang="en-US" altLang="zh-TW" sz="900" dirty="0">
                <a:effectLst/>
              </a:rPr>
              <a:t>NGF processing</a:t>
            </a:r>
          </a:p>
          <a:p>
            <a:pPr algn="r">
              <a:lnSpc>
                <a:spcPts val="1745"/>
              </a:lnSpc>
            </a:pPr>
            <a:r>
              <a:rPr lang="en-US" altLang="zh-TW" sz="900" dirty="0">
                <a:effectLst/>
              </a:rPr>
              <a:t>Processing and activation of SUMO</a:t>
            </a:r>
          </a:p>
          <a:p>
            <a:pPr algn="r">
              <a:lnSpc>
                <a:spcPts val="1745"/>
              </a:lnSpc>
            </a:pPr>
            <a:r>
              <a:rPr lang="en-US" altLang="zh-TW" sz="900" dirty="0">
                <a:effectLst/>
              </a:rPr>
              <a:t>Signaling by MAPK mutants</a:t>
            </a:r>
          </a:p>
          <a:p>
            <a:pPr algn="r">
              <a:lnSpc>
                <a:spcPts val="1745"/>
              </a:lnSpc>
            </a:pPr>
            <a:r>
              <a:rPr lang="en-US" altLang="zh-TW" sz="900" dirty="0">
                <a:effectLst/>
              </a:rPr>
              <a:t>UCH proteinases</a:t>
            </a:r>
          </a:p>
          <a:p>
            <a:pPr algn="r">
              <a:lnSpc>
                <a:spcPts val="1745"/>
              </a:lnSpc>
            </a:pPr>
            <a:r>
              <a:rPr lang="en-US" altLang="zh-TW" sz="900" dirty="0">
                <a:effectLst/>
              </a:rPr>
              <a:t>Cell-cell junction organization</a:t>
            </a:r>
          </a:p>
          <a:p>
            <a:pPr algn="r">
              <a:lnSpc>
                <a:spcPts val="1745"/>
              </a:lnSpc>
            </a:pPr>
            <a:r>
              <a:rPr lang="en-US" altLang="zh-TW" sz="900" dirty="0">
                <a:effectLst/>
              </a:rPr>
              <a:t>ISG15 antiviral mechanism</a:t>
            </a:r>
          </a:p>
          <a:p>
            <a:pPr algn="r">
              <a:lnSpc>
                <a:spcPts val="1745"/>
              </a:lnSpc>
            </a:pPr>
            <a:r>
              <a:rPr lang="en-US" altLang="zh-TW" sz="900" dirty="0">
                <a:effectLst/>
              </a:rPr>
              <a:t>Synthesis of PIPs at the plasma membrane</a:t>
            </a:r>
          </a:p>
          <a:p>
            <a:pPr algn="r">
              <a:lnSpc>
                <a:spcPts val="1745"/>
              </a:lnSpc>
            </a:pPr>
            <a:r>
              <a:rPr lang="en-US" altLang="zh-TW" sz="900" dirty="0">
                <a:effectLst/>
              </a:rPr>
              <a:t>Synthesis of PIPs at the Golgi membrane</a:t>
            </a:r>
          </a:p>
          <a:p>
            <a:pPr algn="r">
              <a:lnSpc>
                <a:spcPts val="1745"/>
              </a:lnSpc>
            </a:pPr>
            <a:r>
              <a:rPr lang="en-US" altLang="zh-TW" sz="900" dirty="0">
                <a:effectLst/>
              </a:rPr>
              <a:t>Collagen biosynthesis and modifying enzymes</a:t>
            </a:r>
          </a:p>
          <a:p>
            <a:pPr algn="r">
              <a:lnSpc>
                <a:spcPts val="1745"/>
              </a:lnSpc>
            </a:pPr>
            <a:r>
              <a:rPr lang="en-US" altLang="zh-TW" sz="900" dirty="0">
                <a:effectLst/>
              </a:rPr>
              <a:t>Protein-protein interactions at synapses</a:t>
            </a:r>
          </a:p>
          <a:p>
            <a:pPr algn="r">
              <a:lnSpc>
                <a:spcPts val="1745"/>
              </a:lnSpc>
            </a:pPr>
            <a:r>
              <a:rPr lang="en-US" altLang="zh-TW" sz="900" dirty="0">
                <a:effectLst/>
              </a:rPr>
              <a:t>NCAM1 interactions</a:t>
            </a:r>
          </a:p>
          <a:p>
            <a:pPr algn="r">
              <a:lnSpc>
                <a:spcPts val="1745"/>
              </a:lnSpc>
            </a:pPr>
            <a:r>
              <a:rPr lang="en-US" altLang="zh-TW" sz="900" dirty="0">
                <a:effectLst/>
              </a:rPr>
              <a:t>Negative epigenetic regulation of rRNA expression</a:t>
            </a:r>
          </a:p>
          <a:p>
            <a:pPr algn="r">
              <a:lnSpc>
                <a:spcPts val="1745"/>
              </a:lnSpc>
            </a:pPr>
            <a:r>
              <a:rPr lang="en-US" altLang="zh-TW" sz="900" dirty="0">
                <a:effectLst/>
              </a:rPr>
              <a:t>Signaling by ERBB2 KD Mutants</a:t>
            </a:r>
          </a:p>
          <a:p>
            <a:pPr algn="r">
              <a:lnSpc>
                <a:spcPts val="1745"/>
              </a:lnSpc>
            </a:pPr>
            <a:r>
              <a:rPr lang="en-US" altLang="zh-TW" sz="900" dirty="0">
                <a:effectLst/>
              </a:rPr>
              <a:t>Homologous DNA Pairing and Strand Exchange</a:t>
            </a:r>
          </a:p>
          <a:p>
            <a:pPr algn="r">
              <a:lnSpc>
                <a:spcPts val="1745"/>
              </a:lnSpc>
            </a:pPr>
            <a:r>
              <a:rPr lang="en-US" altLang="zh-TW" sz="900" dirty="0">
                <a:effectLst/>
              </a:rPr>
              <a:t>Chromatin organization</a:t>
            </a:r>
          </a:p>
          <a:p>
            <a:pPr algn="r">
              <a:lnSpc>
                <a:spcPts val="1745"/>
              </a:lnSpc>
            </a:pPr>
            <a:r>
              <a:rPr lang="en-US" altLang="zh-TW" sz="900" dirty="0">
                <a:effectLst/>
              </a:rPr>
              <a:t>Initial triggering of complement</a:t>
            </a:r>
          </a:p>
          <a:p>
            <a:pPr algn="r">
              <a:lnSpc>
                <a:spcPts val="1745"/>
              </a:lnSpc>
            </a:pPr>
            <a:r>
              <a:rPr lang="en-US" altLang="zh-TW" sz="900" dirty="0">
                <a:effectLst/>
              </a:rPr>
              <a:t>Leishmania infection</a:t>
            </a:r>
            <a:endParaRPr lang="zh-TW" altLang="zh-TW" sz="800" kern="100" dirty="0">
              <a:effectLst/>
              <a:ea typeface="新細明體"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8836083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TotalTime>
  <Words>195</Words>
  <Application>Microsoft Office PowerPoint</Application>
  <PresentationFormat>寬螢幕</PresentationFormat>
  <Paragraphs>36</Paragraphs>
  <Slides>1</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1</vt:i4>
      </vt:variant>
    </vt:vector>
  </HeadingPairs>
  <TitlesOfParts>
    <vt:vector size="6" baseType="lpstr">
      <vt:lpstr>Arial</vt:lpstr>
      <vt:lpstr>Calibri</vt:lpstr>
      <vt:lpstr>Calibri Light</vt:lpstr>
      <vt:lpstr>Times New Roman</vt:lpstr>
      <vt:lpstr>Office Theme</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Peng-Chan Lin</dc:creator>
  <cp:lastModifiedBy>kim18</cp:lastModifiedBy>
  <cp:revision>10</cp:revision>
  <dcterms:created xsi:type="dcterms:W3CDTF">2022-06-13T06:19:29Z</dcterms:created>
  <dcterms:modified xsi:type="dcterms:W3CDTF">2023-11-05T03:33:01Z</dcterms:modified>
</cp:coreProperties>
</file>