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0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AE82CE-3849-495D-9595-BA52389F001D}" v="1" dt="2023-11-04T09:49:56.1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821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ng-Chan Lin" userId="920227259ee68703" providerId="LiveId" clId="{9B5CFD01-381A-4B25-8947-6FF9FA04A17D}"/>
    <pc:docChg chg="addSld modSld">
      <pc:chgData name="Peng-Chan Lin" userId="920227259ee68703" providerId="LiveId" clId="{9B5CFD01-381A-4B25-8947-6FF9FA04A17D}" dt="2022-06-13T06:20:08.322" v="169" actId="1037"/>
      <pc:docMkLst>
        <pc:docMk/>
      </pc:docMkLst>
      <pc:sldChg chg="modSp add mod">
        <pc:chgData name="Peng-Chan Lin" userId="920227259ee68703" providerId="LiveId" clId="{9B5CFD01-381A-4B25-8947-6FF9FA04A17D}" dt="2022-06-13T06:20:08.322" v="169" actId="1037"/>
        <pc:sldMkLst>
          <pc:docMk/>
          <pc:sldMk cId="883608361" sldId="506"/>
        </pc:sldMkLst>
        <pc:spChg chg="mod">
          <ac:chgData name="Peng-Chan Lin" userId="920227259ee68703" providerId="LiveId" clId="{9B5CFD01-381A-4B25-8947-6FF9FA04A17D}" dt="2022-06-13T06:20:00.398" v="134" actId="1037"/>
          <ac:spMkLst>
            <pc:docMk/>
            <pc:sldMk cId="883608361" sldId="506"/>
            <ac:spMk id="2" creationId="{54C64CE8-85E0-4AF8-ABC0-33C1CF47F251}"/>
          </ac:spMkLst>
        </pc:spChg>
        <pc:picChg chg="mod">
          <ac:chgData name="Peng-Chan Lin" userId="920227259ee68703" providerId="LiveId" clId="{9B5CFD01-381A-4B25-8947-6FF9FA04A17D}" dt="2022-06-13T06:20:08.322" v="169" actId="1037"/>
          <ac:picMkLst>
            <pc:docMk/>
            <pc:sldMk cId="883608361" sldId="506"/>
            <ac:picMk id="4" creationId="{7069BB82-2BCB-4A37-A2EC-D2C989EC6BC4}"/>
          </ac:picMkLst>
        </pc:picChg>
      </pc:sldChg>
    </pc:docChg>
  </pc:docChgLst>
  <pc:docChgLst>
    <pc:chgData name="Peng-Chan Lin" userId="920227259ee68703" providerId="LiveId" clId="{03AE82CE-3849-495D-9595-BA52389F001D}"/>
    <pc:docChg chg="modSld">
      <pc:chgData name="Peng-Chan Lin" userId="920227259ee68703" providerId="LiveId" clId="{03AE82CE-3849-495D-9595-BA52389F001D}" dt="2023-11-04T09:50:12.639" v="222" actId="20577"/>
      <pc:docMkLst>
        <pc:docMk/>
      </pc:docMkLst>
      <pc:sldChg chg="addSp modSp mod">
        <pc:chgData name="Peng-Chan Lin" userId="920227259ee68703" providerId="LiveId" clId="{03AE82CE-3849-495D-9595-BA52389F001D}" dt="2023-11-04T09:50:12.639" v="222" actId="20577"/>
        <pc:sldMkLst>
          <pc:docMk/>
          <pc:sldMk cId="883608361" sldId="506"/>
        </pc:sldMkLst>
        <pc:spChg chg="add mod">
          <ac:chgData name="Peng-Chan Lin" userId="920227259ee68703" providerId="LiveId" clId="{03AE82CE-3849-495D-9595-BA52389F001D}" dt="2023-11-04T09:50:12.639" v="222" actId="20577"/>
          <ac:spMkLst>
            <pc:docMk/>
            <pc:sldMk cId="883608361" sldId="506"/>
            <ac:spMk id="2" creationId="{4D8B7CEC-4105-F70F-D5E8-B4921044D86A}"/>
          </ac:spMkLst>
        </pc:spChg>
        <pc:spChg chg="mod">
          <ac:chgData name="Peng-Chan Lin" userId="920227259ee68703" providerId="LiveId" clId="{03AE82CE-3849-495D-9595-BA52389F001D}" dt="2023-11-04T09:47:36.833" v="82" actId="6549"/>
          <ac:spMkLst>
            <pc:docMk/>
            <pc:sldMk cId="883608361" sldId="506"/>
            <ac:spMk id="4" creationId="{00000000-0000-0000-0000-000000000000}"/>
          </ac:spMkLst>
        </pc:spChg>
      </pc:sldChg>
    </pc:docChg>
  </pc:docChgLst>
  <pc:docChgLst>
    <pc:chgData name="Peng-Chan Lin" userId="920227259ee68703" providerId="LiveId" clId="{0CDD063E-5CC0-4E9F-B852-523ADA50322B}"/>
    <pc:docChg chg="custSel modSld">
      <pc:chgData name="Peng-Chan Lin" userId="920227259ee68703" providerId="LiveId" clId="{0CDD063E-5CC0-4E9F-B852-523ADA50322B}" dt="2023-04-06T14:11:13.152" v="567" actId="1038"/>
      <pc:docMkLst>
        <pc:docMk/>
      </pc:docMkLst>
      <pc:sldChg chg="addSp delSp modSp mod">
        <pc:chgData name="Peng-Chan Lin" userId="920227259ee68703" providerId="LiveId" clId="{0CDD063E-5CC0-4E9F-B852-523ADA50322B}" dt="2023-04-06T14:11:13.152" v="567" actId="1038"/>
        <pc:sldMkLst>
          <pc:docMk/>
          <pc:sldMk cId="883608361" sldId="506"/>
        </pc:sldMkLst>
        <pc:spChg chg="add mod">
          <ac:chgData name="Peng-Chan Lin" userId="920227259ee68703" providerId="LiveId" clId="{0CDD063E-5CC0-4E9F-B852-523ADA50322B}" dt="2023-04-06T14:10:34.750" v="547" actId="1036"/>
          <ac:spMkLst>
            <pc:docMk/>
            <pc:sldMk cId="883608361" sldId="506"/>
            <ac:spMk id="4" creationId="{8065B0BB-61A3-DD5D-A184-3575578D5D6C}"/>
          </ac:spMkLst>
        </pc:spChg>
        <pc:spChg chg="add del mod">
          <ac:chgData name="Peng-Chan Lin" userId="920227259ee68703" providerId="LiveId" clId="{0CDD063E-5CC0-4E9F-B852-523ADA50322B}" dt="2023-04-06T12:38:34.676" v="180" actId="478"/>
          <ac:spMkLst>
            <pc:docMk/>
            <pc:sldMk cId="883608361" sldId="506"/>
            <ac:spMk id="5" creationId="{1D81E0A3-E36A-8D1A-751C-56CFC90042CF}"/>
          </ac:spMkLst>
        </pc:spChg>
        <pc:spChg chg="add mod">
          <ac:chgData name="Peng-Chan Lin" userId="920227259ee68703" providerId="LiveId" clId="{0CDD063E-5CC0-4E9F-B852-523ADA50322B}" dt="2023-04-06T14:10:53.853" v="556" actId="1035"/>
          <ac:spMkLst>
            <pc:docMk/>
            <pc:sldMk cId="883608361" sldId="506"/>
            <ac:spMk id="6" creationId="{80DC7F06-E73B-B624-AC23-57B7217F8E11}"/>
          </ac:spMkLst>
        </pc:spChg>
        <pc:spChg chg="add mod">
          <ac:chgData name="Peng-Chan Lin" userId="920227259ee68703" providerId="LiveId" clId="{0CDD063E-5CC0-4E9F-B852-523ADA50322B}" dt="2023-04-06T14:11:01.278" v="559" actId="1037"/>
          <ac:spMkLst>
            <pc:docMk/>
            <pc:sldMk cId="883608361" sldId="506"/>
            <ac:spMk id="7" creationId="{F568D36C-B077-918B-70CA-E031519B7400}"/>
          </ac:spMkLst>
        </pc:spChg>
        <pc:spChg chg="add mod">
          <ac:chgData name="Peng-Chan Lin" userId="920227259ee68703" providerId="LiveId" clId="{0CDD063E-5CC0-4E9F-B852-523ADA50322B}" dt="2023-04-06T14:11:13.152" v="567" actId="1038"/>
          <ac:spMkLst>
            <pc:docMk/>
            <pc:sldMk cId="883608361" sldId="506"/>
            <ac:spMk id="8" creationId="{73EA6370-ACC5-3867-7E79-2AEBD2B13AA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39CD3-4BD4-8FFE-D2E2-92B089116E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5361DB-1E77-CF40-A0A3-B02E21B356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TW"/>
              <a:t>Click to edit Master subtitle style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C3A70B-A1E1-762D-D03B-FAB0B05F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2490-2F36-4A4A-B542-56FC50F1AB7F}" type="datetimeFigureOut">
              <a:rPr lang="zh-TW" altLang="en-US" smtClean="0"/>
              <a:t>2023/11/5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08A874-40EC-21DB-8FFA-7B0B4855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9C879-B8E4-140A-3701-811469FD6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688F1-2D8D-48BA-8813-704EA4716F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63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A8F89-69AE-4794-424E-6290B06CB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74D131-BC1D-5554-C57B-C3F929AF89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CC794-0E5A-505C-CEA0-31DD26A17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2490-2F36-4A4A-B542-56FC50F1AB7F}" type="datetimeFigureOut">
              <a:rPr lang="zh-TW" altLang="en-US" smtClean="0"/>
              <a:t>2023/11/5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A5AAF-C015-27A0-767F-7B4532497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72E19-6D55-AA54-2EDB-DB5FA934F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688F1-2D8D-48BA-8813-704EA4716F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2694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02ED62-A729-3F17-8C94-08C09A6A4C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C12079-72E7-487F-07B6-F5A306C427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75811B-1920-40D4-2A13-8C263A8B2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2490-2F36-4A4A-B542-56FC50F1AB7F}" type="datetimeFigureOut">
              <a:rPr lang="zh-TW" altLang="en-US" smtClean="0"/>
              <a:t>2023/11/5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11269-88FB-9DF8-A093-255C7AC05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14D43-3BC3-D3E2-1E5A-38ACA006D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688F1-2D8D-48BA-8813-704EA4716F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7827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6E044-CC87-38CB-34B6-108DB4843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CF37E-F787-AED2-59CB-246805994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140A97-4307-ECD6-03EE-F9CAFA554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2490-2F36-4A4A-B542-56FC50F1AB7F}" type="datetimeFigureOut">
              <a:rPr lang="zh-TW" altLang="en-US" smtClean="0"/>
              <a:t>2023/11/5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0F6AC-EEFF-B1DF-0F9E-B7C0C0602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83772D-4364-5C6F-E40A-576F1E9AA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688F1-2D8D-48BA-8813-704EA4716F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2654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9389F-A0AC-7540-979E-9ED798713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0D624-81BD-35B0-B024-4484F22CD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8460F-3BD5-0ED3-73FC-2A836BAFC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2490-2F36-4A4A-B542-56FC50F1AB7F}" type="datetimeFigureOut">
              <a:rPr lang="zh-TW" altLang="en-US" smtClean="0"/>
              <a:t>2023/11/5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08E12F-0EF9-0A54-27D2-21384302A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1CD64-191F-7061-B9CC-D0F51685A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688F1-2D8D-48BA-8813-704EA4716F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340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3FC45-DE64-5AAC-E30D-6DC7ACCBF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B5E87-2E2E-692D-15B4-849AE062F6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189AE9-9210-B6EE-3066-5107E2803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B6653D-D91C-53D4-0C1F-B7193299D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2490-2F36-4A4A-B542-56FC50F1AB7F}" type="datetimeFigureOut">
              <a:rPr lang="zh-TW" altLang="en-US" smtClean="0"/>
              <a:t>2023/11/5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787066-787E-E095-D7D1-5E3FD4A02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3AE67-F5A0-07F2-5737-9C709A51E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688F1-2D8D-48BA-8813-704EA4716F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5158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670B8-808F-24C5-B367-AA26B14DF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090F2-D3AE-DC07-EFF0-4020F04A5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1BF353-6A0D-0458-B79D-FA2024F871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AB4562-FAFC-9520-FD40-186B4906D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52BF5D-EB2F-0BF6-A5D9-BCF931966C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28275C-5FEB-164B-87EB-725306B37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2490-2F36-4A4A-B542-56FC50F1AB7F}" type="datetimeFigureOut">
              <a:rPr lang="zh-TW" altLang="en-US" smtClean="0"/>
              <a:t>2023/11/5</a:t>
            </a:fld>
            <a:endParaRPr lang="zh-TW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679E6-EDF8-79F5-0C81-9A8E170BB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15A6A1-CC07-D369-DF92-FB1689E8C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688F1-2D8D-48BA-8813-704EA4716F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8160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D29D8-E0AA-C949-83BF-FED7CFB8B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129A6B-5C41-6071-490A-74962DCB6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2490-2F36-4A4A-B542-56FC50F1AB7F}" type="datetimeFigureOut">
              <a:rPr lang="zh-TW" altLang="en-US" smtClean="0"/>
              <a:t>2023/11/5</a:t>
            </a:fld>
            <a:endParaRPr lang="zh-TW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DDC093-B7C8-ACBC-7572-097402B55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84950E-E77F-0A43-E410-ABF9AB66F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688F1-2D8D-48BA-8813-704EA4716F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3703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FADBEC-6A34-496F-9808-1EE3C5815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2490-2F36-4A4A-B542-56FC50F1AB7F}" type="datetimeFigureOut">
              <a:rPr lang="zh-TW" altLang="en-US" smtClean="0"/>
              <a:t>2023/11/5</a:t>
            </a:fld>
            <a:endParaRPr lang="zh-TW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05E159-04EE-A12F-218F-50D064B54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98D467-2306-48E6-1C44-BF13F4D7B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688F1-2D8D-48BA-8813-704EA4716F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65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7D376-FFBB-97E4-A00D-220FFDE80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53E16-3CB9-98B2-44FA-D38B34C92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784733-1875-7361-A052-A556B494E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8E56E4-445B-45C6-54B3-5480CFB58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2490-2F36-4A4A-B542-56FC50F1AB7F}" type="datetimeFigureOut">
              <a:rPr lang="zh-TW" altLang="en-US" smtClean="0"/>
              <a:t>2023/11/5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FDC41E-481D-A48B-1A5D-E8FD2457F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9997B7-0D16-2C10-F6D7-F2DB5B68D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688F1-2D8D-48BA-8813-704EA4716F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7394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04A47-B69B-E040-ADE7-F2D1FDAF9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FBB824-2642-956C-E8AD-BB9DC14602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CF93AB-88CB-FCDD-5607-D36C7214D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C3941-CD89-1B8A-CED7-9613BE259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02490-2F36-4A4A-B542-56FC50F1AB7F}" type="datetimeFigureOut">
              <a:rPr lang="zh-TW" altLang="en-US" smtClean="0"/>
              <a:t>2023/11/5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76663E-610B-1E20-0ADD-B1C0AE2B8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4BC8D1-BCBA-600B-1DF1-CD886ABCA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688F1-2D8D-48BA-8813-704EA4716F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192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498A34-AB7B-1F65-855D-7FC919751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0455CD-1152-CDA6-2B7D-FB94F8BB5E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60884-58D8-AFE8-413A-DFA62E0734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02490-2F36-4A4A-B542-56FC50F1AB7F}" type="datetimeFigureOut">
              <a:rPr lang="zh-TW" altLang="en-US" smtClean="0"/>
              <a:t>2023/11/5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D9E485-2C6A-CABF-FC8A-07254A055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37D95-8DD1-E6AF-CBF1-EE710C13C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688F1-2D8D-48BA-8813-704EA4716F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5388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FD4CA5E-A06D-4D08-8770-2345272DB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053" y="237226"/>
            <a:ext cx="8691786" cy="545832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07923" y="5752255"/>
            <a:ext cx="11248103" cy="878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TW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2. The architecture of the attention module.</a:t>
            </a:r>
            <a:r>
              <a:rPr lang="en-US" altLang="zh-TW" sz="18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 The module incorporates information exchange between omics data through </a:t>
            </a:r>
            <a:r>
              <a:rPr lang="en-US" altLang="zh-TW" sz="180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learnable matrices to </a:t>
            </a:r>
            <a:r>
              <a:rPr lang="en-US" altLang="zh-TW" sz="18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learn the affinity </a:t>
            </a:r>
            <a:r>
              <a:rPr lang="en-US" altLang="zh-TW" sz="180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matrices for </a:t>
            </a:r>
            <a:r>
              <a:rPr lang="en-US" altLang="zh-TW" sz="18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each pair of omics data.</a:t>
            </a:r>
            <a:endParaRPr lang="zh-TW" altLang="zh-TW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文字方塊 2">
            <a:extLst>
              <a:ext uri="{FF2B5EF4-FFF2-40B4-BE49-F238E27FC236}">
                <a16:creationId xmlns:a16="http://schemas.microsoft.com/office/drawing/2014/main" id="{4D8B7CEC-4105-F70F-D5E8-B4921044D86A}"/>
              </a:ext>
            </a:extLst>
          </p:cNvPr>
          <p:cNvSpPr txBox="1"/>
          <p:nvPr/>
        </p:nvSpPr>
        <p:spPr>
          <a:xfrm>
            <a:off x="9951336" y="-320"/>
            <a:ext cx="2200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Supplementary Fig. </a:t>
            </a:r>
            <a:r>
              <a:rPr lang="en-US" altLang="zh-TW"/>
              <a:t>2</a:t>
            </a:r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1C5622F-51CA-9AE0-D37D-39B98ED84F37}"/>
              </a:ext>
            </a:extLst>
          </p:cNvPr>
          <p:cNvSpPr/>
          <p:nvPr/>
        </p:nvSpPr>
        <p:spPr>
          <a:xfrm>
            <a:off x="2565400" y="2820610"/>
            <a:ext cx="1710420" cy="53727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0B722E5-0166-C514-6C3F-F220677DF6FA}"/>
              </a:ext>
            </a:extLst>
          </p:cNvPr>
          <p:cNvSpPr txBox="1"/>
          <p:nvPr/>
        </p:nvSpPr>
        <p:spPr>
          <a:xfrm>
            <a:off x="2614660" y="2904579"/>
            <a:ext cx="1615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dirty="0"/>
              <a:t>Affinity matrix</a:t>
            </a:r>
            <a:endParaRPr lang="zh-TW" altLang="en-US" sz="1800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EDEF33E-F916-6830-4C2F-A1EABA4961C7}"/>
              </a:ext>
            </a:extLst>
          </p:cNvPr>
          <p:cNvSpPr/>
          <p:nvPr/>
        </p:nvSpPr>
        <p:spPr>
          <a:xfrm>
            <a:off x="5163820" y="2820610"/>
            <a:ext cx="1710420" cy="53727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DCA0F86-9A05-2757-FEA8-4AAD32354C24}"/>
              </a:ext>
            </a:extLst>
          </p:cNvPr>
          <p:cNvSpPr txBox="1"/>
          <p:nvPr/>
        </p:nvSpPr>
        <p:spPr>
          <a:xfrm>
            <a:off x="5213080" y="2904579"/>
            <a:ext cx="1615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dirty="0"/>
              <a:t>Attention </a:t>
            </a:r>
            <a:r>
              <a:rPr lang="en-US" altLang="zh-TW" dirty="0"/>
              <a:t>map</a:t>
            </a:r>
            <a:endParaRPr lang="zh-TW" altLang="en-US" sz="1800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FE759E2-20E5-A037-3CD0-E5E4034C7362}"/>
              </a:ext>
            </a:extLst>
          </p:cNvPr>
          <p:cNvSpPr/>
          <p:nvPr/>
        </p:nvSpPr>
        <p:spPr>
          <a:xfrm>
            <a:off x="7772069" y="2814859"/>
            <a:ext cx="1710420" cy="53727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4F52F8C-DDCA-BD6D-5147-2C1BB8C5B500}"/>
              </a:ext>
            </a:extLst>
          </p:cNvPr>
          <p:cNvSpPr txBox="1"/>
          <p:nvPr/>
        </p:nvSpPr>
        <p:spPr>
          <a:xfrm>
            <a:off x="7821329" y="2898828"/>
            <a:ext cx="16154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dirty="0"/>
              <a:t>Attention weight</a:t>
            </a:r>
            <a:endParaRPr lang="zh-TW" altLang="en-US" sz="1800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A72FAEA-BF0A-AF68-1E5F-95B79B9A9C16}"/>
              </a:ext>
            </a:extLst>
          </p:cNvPr>
          <p:cNvSpPr/>
          <p:nvPr/>
        </p:nvSpPr>
        <p:spPr>
          <a:xfrm>
            <a:off x="5163820" y="3751289"/>
            <a:ext cx="1710420" cy="53727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5D0C597-1A65-7D28-6435-A18BE84F467D}"/>
              </a:ext>
            </a:extLst>
          </p:cNvPr>
          <p:cNvSpPr txBox="1"/>
          <p:nvPr/>
        </p:nvSpPr>
        <p:spPr>
          <a:xfrm>
            <a:off x="5213080" y="3835258"/>
            <a:ext cx="1615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800" dirty="0" err="1"/>
              <a:t>Concat</a:t>
            </a:r>
            <a:endParaRPr lang="zh-TW" altLang="en-US" sz="1800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DC7E77F-CD8B-6552-F86A-397161D9942C}"/>
              </a:ext>
            </a:extLst>
          </p:cNvPr>
          <p:cNvSpPr txBox="1"/>
          <p:nvPr/>
        </p:nvSpPr>
        <p:spPr>
          <a:xfrm>
            <a:off x="6331974" y="5356995"/>
            <a:ext cx="378630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lang="zh-TW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BE4F3FB-90D2-2AC9-9279-280475716A90}"/>
              </a:ext>
            </a:extLst>
          </p:cNvPr>
          <p:cNvSpPr txBox="1"/>
          <p:nvPr/>
        </p:nvSpPr>
        <p:spPr>
          <a:xfrm>
            <a:off x="2469295" y="939834"/>
            <a:ext cx="46839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zh-TW" sz="1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lang="zh-TW" altLang="en-US" sz="16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380D25FE-991A-F58C-002E-381BDBCDCC6D}"/>
              </a:ext>
            </a:extLst>
          </p:cNvPr>
          <p:cNvSpPr txBox="1"/>
          <p:nvPr/>
        </p:nvSpPr>
        <p:spPr>
          <a:xfrm>
            <a:off x="5044855" y="939834"/>
            <a:ext cx="46839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zh-TW" sz="1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zh-TW" altLang="en-US" sz="16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67D38E9-AE2D-EA39-827F-033DCFA1E8B8}"/>
              </a:ext>
            </a:extLst>
          </p:cNvPr>
          <p:cNvSpPr txBox="1"/>
          <p:nvPr/>
        </p:nvSpPr>
        <p:spPr>
          <a:xfrm>
            <a:off x="7673755" y="939834"/>
            <a:ext cx="46839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zh-TW" sz="1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zh-TW" altLang="en-US" sz="16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24A3EBE-58C1-3A80-D58B-A87931905638}"/>
              </a:ext>
            </a:extLst>
          </p:cNvPr>
          <p:cNvSpPr txBox="1"/>
          <p:nvPr/>
        </p:nvSpPr>
        <p:spPr>
          <a:xfrm>
            <a:off x="10244640" y="939834"/>
            <a:ext cx="46839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zh-TW" sz="1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(4)</a:t>
            </a:r>
            <a:endParaRPr lang="zh-TW" altLang="en-US" sz="16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608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63</Words>
  <Application>Microsoft Office PowerPoint</Application>
  <PresentationFormat>寬螢幕</PresentationFormat>
  <Paragraphs>11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Peng-Chan Lin</dc:creator>
  <cp:lastModifiedBy>kim18</cp:lastModifiedBy>
  <cp:revision>9</cp:revision>
  <dcterms:created xsi:type="dcterms:W3CDTF">2022-06-13T06:19:29Z</dcterms:created>
  <dcterms:modified xsi:type="dcterms:W3CDTF">2023-11-05T04:50:10Z</dcterms:modified>
</cp:coreProperties>
</file>