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506"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CE5B0B-36DE-4182-824C-CA2891F3D641}" v="1" dt="2023-11-04T09:49:04.1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54" d="100"/>
          <a:sy n="54" d="100"/>
        </p:scale>
        <p:origin x="2674" y="110"/>
      </p:cViewPr>
      <p:guideLst>
        <p:guide orient="horz" pos="3120"/>
        <p:guide pos="216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ng-Chan Lin" userId="920227259ee68703" providerId="LiveId" clId="{0CDD063E-5CC0-4E9F-B852-523ADA50322B}"/>
    <pc:docChg chg="custSel modSld">
      <pc:chgData name="Peng-Chan Lin" userId="920227259ee68703" providerId="LiveId" clId="{0CDD063E-5CC0-4E9F-B852-523ADA50322B}" dt="2023-04-06T14:11:13.152" v="567" actId="1038"/>
      <pc:docMkLst>
        <pc:docMk/>
      </pc:docMkLst>
      <pc:sldChg chg="addSp delSp modSp mod">
        <pc:chgData name="Peng-Chan Lin" userId="920227259ee68703" providerId="LiveId" clId="{0CDD063E-5CC0-4E9F-B852-523ADA50322B}" dt="2023-04-06T14:11:13.152" v="567" actId="1038"/>
        <pc:sldMkLst>
          <pc:docMk/>
          <pc:sldMk cId="883608361" sldId="506"/>
        </pc:sldMkLst>
        <pc:spChg chg="add mod">
          <ac:chgData name="Peng-Chan Lin" userId="920227259ee68703" providerId="LiveId" clId="{0CDD063E-5CC0-4E9F-B852-523ADA50322B}" dt="2023-04-06T14:10:34.750" v="547" actId="1036"/>
          <ac:spMkLst>
            <pc:docMk/>
            <pc:sldMk cId="883608361" sldId="506"/>
            <ac:spMk id="4" creationId="{8065B0BB-61A3-DD5D-A184-3575578D5D6C}"/>
          </ac:spMkLst>
        </pc:spChg>
        <pc:spChg chg="add del mod">
          <ac:chgData name="Peng-Chan Lin" userId="920227259ee68703" providerId="LiveId" clId="{0CDD063E-5CC0-4E9F-B852-523ADA50322B}" dt="2023-04-06T12:38:34.676" v="180" actId="478"/>
          <ac:spMkLst>
            <pc:docMk/>
            <pc:sldMk cId="883608361" sldId="506"/>
            <ac:spMk id="5" creationId="{1D81E0A3-E36A-8D1A-751C-56CFC90042CF}"/>
          </ac:spMkLst>
        </pc:spChg>
        <pc:spChg chg="add mod">
          <ac:chgData name="Peng-Chan Lin" userId="920227259ee68703" providerId="LiveId" clId="{0CDD063E-5CC0-4E9F-B852-523ADA50322B}" dt="2023-04-06T14:10:53.853" v="556" actId="1035"/>
          <ac:spMkLst>
            <pc:docMk/>
            <pc:sldMk cId="883608361" sldId="506"/>
            <ac:spMk id="6" creationId="{80DC7F06-E73B-B624-AC23-57B7217F8E11}"/>
          </ac:spMkLst>
        </pc:spChg>
        <pc:spChg chg="add mod">
          <ac:chgData name="Peng-Chan Lin" userId="920227259ee68703" providerId="LiveId" clId="{0CDD063E-5CC0-4E9F-B852-523ADA50322B}" dt="2023-04-06T14:11:01.278" v="559" actId="1037"/>
          <ac:spMkLst>
            <pc:docMk/>
            <pc:sldMk cId="883608361" sldId="506"/>
            <ac:spMk id="7" creationId="{F568D36C-B077-918B-70CA-E031519B7400}"/>
          </ac:spMkLst>
        </pc:spChg>
        <pc:spChg chg="add mod">
          <ac:chgData name="Peng-Chan Lin" userId="920227259ee68703" providerId="LiveId" clId="{0CDD063E-5CC0-4E9F-B852-523ADA50322B}" dt="2023-04-06T14:11:13.152" v="567" actId="1038"/>
          <ac:spMkLst>
            <pc:docMk/>
            <pc:sldMk cId="883608361" sldId="506"/>
            <ac:spMk id="8" creationId="{73EA6370-ACC5-3867-7E79-2AEBD2B13AA2}"/>
          </ac:spMkLst>
        </pc:spChg>
      </pc:sldChg>
    </pc:docChg>
  </pc:docChgLst>
  <pc:docChgLst>
    <pc:chgData name="Peng-Chan Lin" userId="920227259ee68703" providerId="LiveId" clId="{4FCE5B0B-36DE-4182-824C-CA2891F3D641}"/>
    <pc:docChg chg="custSel modSld">
      <pc:chgData name="Peng-Chan Lin" userId="920227259ee68703" providerId="LiveId" clId="{4FCE5B0B-36DE-4182-824C-CA2891F3D641}" dt="2023-11-04T09:49:36.468" v="64" actId="14100"/>
      <pc:docMkLst>
        <pc:docMk/>
      </pc:docMkLst>
      <pc:sldChg chg="addSp modSp mod">
        <pc:chgData name="Peng-Chan Lin" userId="920227259ee68703" providerId="LiveId" clId="{4FCE5B0B-36DE-4182-824C-CA2891F3D641}" dt="2023-11-04T09:49:36.468" v="64" actId="14100"/>
        <pc:sldMkLst>
          <pc:docMk/>
          <pc:sldMk cId="883608361" sldId="506"/>
        </pc:sldMkLst>
        <pc:spChg chg="mod">
          <ac:chgData name="Peng-Chan Lin" userId="920227259ee68703" providerId="LiveId" clId="{4FCE5B0B-36DE-4182-824C-CA2891F3D641}" dt="2023-11-04T09:48:58.350" v="20" actId="1035"/>
          <ac:spMkLst>
            <pc:docMk/>
            <pc:sldMk cId="883608361" sldId="506"/>
            <ac:spMk id="2" creationId="{54C64CE8-85E0-4AF8-ABC0-33C1CF47F251}"/>
          </ac:spMkLst>
        </pc:spChg>
        <pc:spChg chg="add mod">
          <ac:chgData name="Peng-Chan Lin" userId="920227259ee68703" providerId="LiveId" clId="{4FCE5B0B-36DE-4182-824C-CA2891F3D641}" dt="2023-11-04T09:49:36.468" v="64" actId="14100"/>
          <ac:spMkLst>
            <pc:docMk/>
            <pc:sldMk cId="883608361" sldId="506"/>
            <ac:spMk id="3" creationId="{4D8B7CEC-4105-F70F-D5E8-B4921044D86A}"/>
          </ac:spMkLst>
        </pc:spChg>
        <pc:picChg chg="mod">
          <ac:chgData name="Peng-Chan Lin" userId="920227259ee68703" providerId="LiveId" clId="{4FCE5B0B-36DE-4182-824C-CA2891F3D641}" dt="2023-11-04T09:48:58.350" v="20" actId="1035"/>
          <ac:picMkLst>
            <pc:docMk/>
            <pc:sldMk cId="883608361" sldId="506"/>
            <ac:picMk id="4" creationId="{00000000-0000-0000-0000-000000000000}"/>
          </ac:picMkLst>
        </pc:picChg>
      </pc:sldChg>
    </pc:docChg>
  </pc:docChgLst>
  <pc:docChgLst>
    <pc:chgData name="Peng-Chan Lin" userId="920227259ee68703" providerId="LiveId" clId="{9B5CFD01-381A-4B25-8947-6FF9FA04A17D}"/>
    <pc:docChg chg="addSld modSld">
      <pc:chgData name="Peng-Chan Lin" userId="920227259ee68703" providerId="LiveId" clId="{9B5CFD01-381A-4B25-8947-6FF9FA04A17D}" dt="2022-06-13T06:20:08.322" v="169" actId="1037"/>
      <pc:docMkLst>
        <pc:docMk/>
      </pc:docMkLst>
      <pc:sldChg chg="modSp add mod">
        <pc:chgData name="Peng-Chan Lin" userId="920227259ee68703" providerId="LiveId" clId="{9B5CFD01-381A-4B25-8947-6FF9FA04A17D}" dt="2022-06-13T06:20:08.322" v="169" actId="1037"/>
        <pc:sldMkLst>
          <pc:docMk/>
          <pc:sldMk cId="883608361" sldId="506"/>
        </pc:sldMkLst>
        <pc:spChg chg="mod">
          <ac:chgData name="Peng-Chan Lin" userId="920227259ee68703" providerId="LiveId" clId="{9B5CFD01-381A-4B25-8947-6FF9FA04A17D}" dt="2022-06-13T06:20:00.398" v="134" actId="1037"/>
          <ac:spMkLst>
            <pc:docMk/>
            <pc:sldMk cId="883608361" sldId="506"/>
            <ac:spMk id="2" creationId="{54C64CE8-85E0-4AF8-ABC0-33C1CF47F251}"/>
          </ac:spMkLst>
        </pc:spChg>
        <pc:picChg chg="mod">
          <ac:chgData name="Peng-Chan Lin" userId="920227259ee68703" providerId="LiveId" clId="{9B5CFD01-381A-4B25-8947-6FF9FA04A17D}" dt="2022-06-13T06:20:08.322" v="169" actId="1037"/>
          <ac:picMkLst>
            <pc:docMk/>
            <pc:sldMk cId="883608361" sldId="506"/>
            <ac:picMk id="4" creationId="{7069BB82-2BCB-4A37-A2EC-D2C989EC6BC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zh-TW" altLang="en-US"/>
              <a:t>按一下以編輯母片標題樣式</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6CE02490-2F36-4A4A-B542-56FC50F1AB7F}" type="datetimeFigureOut">
              <a:rPr lang="zh-TW" altLang="en-US" smtClean="0"/>
              <a:t>2023/11/4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866337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6CE02490-2F36-4A4A-B542-56FC50F1AB7F}" type="datetimeFigureOut">
              <a:rPr lang="zh-TW" altLang="en-US" smtClean="0"/>
              <a:t>2023/11/4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3113916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6CE02490-2F36-4A4A-B542-56FC50F1AB7F}" type="datetimeFigureOut">
              <a:rPr lang="zh-TW" altLang="en-US" smtClean="0"/>
              <a:t>2023/11/4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149608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6CE02490-2F36-4A4A-B542-56FC50F1AB7F}" type="datetimeFigureOut">
              <a:rPr lang="zh-TW" altLang="en-US" smtClean="0"/>
              <a:t>2023/11/4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2656798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zh-TW" altLang="en-US"/>
              <a:t>按一下以編輯母片標題樣式</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6CE02490-2F36-4A4A-B542-56FC50F1AB7F}" type="datetimeFigureOut">
              <a:rPr lang="zh-TW" altLang="en-US" smtClean="0"/>
              <a:t>2023/11/4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1739048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6CE02490-2F36-4A4A-B542-56FC50F1AB7F}" type="datetimeFigureOut">
              <a:rPr lang="zh-TW" altLang="en-US" smtClean="0"/>
              <a:t>2023/11/4</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2294791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編輯母片文字樣式</a:t>
            </a:r>
          </a:p>
        </p:txBody>
      </p:sp>
      <p:sp>
        <p:nvSpPr>
          <p:cNvPr id="4" name="Content Placeholder 3"/>
          <p:cNvSpPr>
            <a:spLocks noGrp="1"/>
          </p:cNvSpPr>
          <p:nvPr>
            <p:ph sz="half" idx="2"/>
          </p:nvPr>
        </p:nvSpPr>
        <p:spPr>
          <a:xfrm>
            <a:off x="472381" y="3618442"/>
            <a:ext cx="2901255" cy="5322183"/>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編輯母片文字樣式</a:t>
            </a:r>
          </a:p>
        </p:txBody>
      </p:sp>
      <p:sp>
        <p:nvSpPr>
          <p:cNvPr id="6" name="Content Placeholder 5"/>
          <p:cNvSpPr>
            <a:spLocks noGrp="1"/>
          </p:cNvSpPr>
          <p:nvPr>
            <p:ph sz="quarter" idx="4"/>
          </p:nvPr>
        </p:nvSpPr>
        <p:spPr>
          <a:xfrm>
            <a:off x="3471863" y="3618442"/>
            <a:ext cx="2915543" cy="5322183"/>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6CE02490-2F36-4A4A-B542-56FC50F1AB7F}" type="datetimeFigureOut">
              <a:rPr lang="zh-TW" altLang="en-US" smtClean="0"/>
              <a:t>2023/11/4</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2599490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6CE02490-2F36-4A4A-B542-56FC50F1AB7F}" type="datetimeFigureOut">
              <a:rPr lang="zh-TW" altLang="en-US" smtClean="0"/>
              <a:t>2023/11/4</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1410562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E02490-2F36-4A4A-B542-56FC50F1AB7F}" type="datetimeFigureOut">
              <a:rPr lang="zh-TW" altLang="en-US" smtClean="0"/>
              <a:t>2023/11/4</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3362039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TW" altLang="en-US"/>
              <a:t>按一下以編輯母片標題樣式</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編輯母片文字樣式</a:t>
            </a:r>
          </a:p>
        </p:txBody>
      </p:sp>
      <p:sp>
        <p:nvSpPr>
          <p:cNvPr id="5" name="Date Placeholder 4"/>
          <p:cNvSpPr>
            <a:spLocks noGrp="1"/>
          </p:cNvSpPr>
          <p:nvPr>
            <p:ph type="dt" sz="half" idx="10"/>
          </p:nvPr>
        </p:nvSpPr>
        <p:spPr/>
        <p:txBody>
          <a:bodyPr/>
          <a:lstStyle/>
          <a:p>
            <a:fld id="{6CE02490-2F36-4A4A-B542-56FC50F1AB7F}" type="datetimeFigureOut">
              <a:rPr lang="zh-TW" altLang="en-US" smtClean="0"/>
              <a:t>2023/11/4</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996434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編輯母片文字樣式</a:t>
            </a:r>
          </a:p>
        </p:txBody>
      </p:sp>
      <p:sp>
        <p:nvSpPr>
          <p:cNvPr id="5" name="Date Placeholder 4"/>
          <p:cNvSpPr>
            <a:spLocks noGrp="1"/>
          </p:cNvSpPr>
          <p:nvPr>
            <p:ph type="dt" sz="half" idx="10"/>
          </p:nvPr>
        </p:nvSpPr>
        <p:spPr/>
        <p:txBody>
          <a:bodyPr/>
          <a:lstStyle/>
          <a:p>
            <a:fld id="{6CE02490-2F36-4A4A-B542-56FC50F1AB7F}" type="datetimeFigureOut">
              <a:rPr lang="zh-TW" altLang="en-US" smtClean="0"/>
              <a:t>2023/11/4</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435845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6CE02490-2F36-4A4A-B542-56FC50F1AB7F}" type="datetimeFigureOut">
              <a:rPr lang="zh-TW" altLang="en-US" smtClean="0"/>
              <a:t>2023/11/4</a:t>
            </a:fld>
            <a:endParaRPr lang="zh-TW"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1190077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54C64CE8-85E0-4AF8-ABC0-33C1CF47F251}"/>
              </a:ext>
            </a:extLst>
          </p:cNvPr>
          <p:cNvSpPr txBox="1"/>
          <p:nvPr/>
        </p:nvSpPr>
        <p:spPr>
          <a:xfrm>
            <a:off x="491313" y="6135147"/>
            <a:ext cx="5824626" cy="1200329"/>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Supplementary Figure 1. Schematic representation for calculating sample similarity in the latent alignment module. This enables us to capture the differences between each omics data in the same sample in the latent space.</a:t>
            </a:r>
            <a:endParaRPr lang="zh-TW" altLang="en-US" dirty="0">
              <a:latin typeface="Times New Roman" panose="02020603050405020304" pitchFamily="18" charset="0"/>
              <a:cs typeface="Times New Roman" panose="02020603050405020304" pitchFamily="18" charset="0"/>
            </a:endParaRPr>
          </a:p>
        </p:txBody>
      </p:sp>
      <p:pic>
        <p:nvPicPr>
          <p:cNvPr id="4" name="圖片 3"/>
          <p:cNvPicPr>
            <a:picLocks noChangeAspect="1"/>
          </p:cNvPicPr>
          <p:nvPr/>
        </p:nvPicPr>
        <p:blipFill>
          <a:blip r:embed="rId2"/>
          <a:stretch>
            <a:fillRect/>
          </a:stretch>
        </p:blipFill>
        <p:spPr>
          <a:xfrm>
            <a:off x="491313" y="449955"/>
            <a:ext cx="5824626" cy="5517095"/>
          </a:xfrm>
          <a:prstGeom prst="rect">
            <a:avLst/>
          </a:prstGeom>
        </p:spPr>
      </p:pic>
      <p:sp>
        <p:nvSpPr>
          <p:cNvPr id="3" name="文字方塊 2">
            <a:extLst>
              <a:ext uri="{FF2B5EF4-FFF2-40B4-BE49-F238E27FC236}">
                <a16:creationId xmlns:a16="http://schemas.microsoft.com/office/drawing/2014/main" id="{4D8B7CEC-4105-F70F-D5E8-B4921044D86A}"/>
              </a:ext>
            </a:extLst>
          </p:cNvPr>
          <p:cNvSpPr txBox="1"/>
          <p:nvPr/>
        </p:nvSpPr>
        <p:spPr>
          <a:xfrm>
            <a:off x="4657725" y="-1"/>
            <a:ext cx="2200276" cy="369331"/>
          </a:xfrm>
          <a:prstGeom prst="rect">
            <a:avLst/>
          </a:prstGeom>
          <a:noFill/>
        </p:spPr>
        <p:txBody>
          <a:bodyPr wrap="square" rtlCol="0">
            <a:spAutoFit/>
          </a:bodyPr>
          <a:lstStyle/>
          <a:p>
            <a:r>
              <a:rPr lang="en-US" altLang="zh-TW" dirty="0"/>
              <a:t>Supplementary Fig. 1</a:t>
            </a:r>
            <a:endParaRPr lang="zh-TW" altLang="en-US" dirty="0"/>
          </a:p>
        </p:txBody>
      </p:sp>
    </p:spTree>
    <p:extLst>
      <p:ext uri="{BB962C8B-B14F-4D97-AF65-F5344CB8AC3E}">
        <p14:creationId xmlns:p14="http://schemas.microsoft.com/office/powerpoint/2010/main" val="883608361"/>
      </p:ext>
    </p:extLst>
  </p:cSld>
  <p:clrMapOvr>
    <a:masterClrMapping/>
  </p:clrMapOvr>
</p:sld>
</file>

<file path=ppt/theme/theme1.xml><?xml version="1.0" encoding="utf-8"?>
<a:theme xmlns:a="http://schemas.openxmlformats.org/drawingml/2006/main" name="Office Theme">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TotalTime>
  <Words>40</Words>
  <Application>Microsoft Office PowerPoint</Application>
  <PresentationFormat>A4 紙張 (210x297 公釐)</PresentationFormat>
  <Paragraphs>2</Paragraphs>
  <Slides>1</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1</vt:i4>
      </vt:variant>
    </vt:vector>
  </HeadingPairs>
  <TitlesOfParts>
    <vt:vector size="6" baseType="lpstr">
      <vt:lpstr>Arial</vt:lpstr>
      <vt:lpstr>Calibri</vt:lpstr>
      <vt:lpstr>Calibri Light</vt:lpstr>
      <vt:lpstr>Times New Roman</vt:lpstr>
      <vt:lpstr>Office Theme</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Peng-Chan Lin</dc:creator>
  <cp:lastModifiedBy>林鵬展 Lin, Peng-Chan</cp:lastModifiedBy>
  <cp:revision>7</cp:revision>
  <dcterms:created xsi:type="dcterms:W3CDTF">2022-06-13T06:19:29Z</dcterms:created>
  <dcterms:modified xsi:type="dcterms:W3CDTF">2023-11-04T09:49:36Z</dcterms:modified>
</cp:coreProperties>
</file>