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1" r:id="rId2"/>
  </p:sldIdLst>
  <p:sldSz cx="64801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8"/>
    <p:restoredTop sz="95982"/>
  </p:normalViewPr>
  <p:slideViewPr>
    <p:cSldViewPr snapToGrid="0">
      <p:cViewPr varScale="1">
        <p:scale>
          <a:sx n="111" d="100"/>
          <a:sy n="111" d="100"/>
        </p:scale>
        <p:origin x="2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0FA7A-0528-C148-8911-8CFBF8891785}" type="datetimeFigureOut">
              <a:rPr lang="en-US" smtClean="0"/>
              <a:t>12/3/23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71675" y="1143000"/>
            <a:ext cx="29146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588B6-40DA-234F-A503-8C2EB0424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9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22363"/>
            <a:ext cx="5508149" cy="2387600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602038"/>
            <a:ext cx="4860131" cy="165576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6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80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09740"/>
            <a:ext cx="5589151" cy="285273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589465"/>
            <a:ext cx="5589151" cy="150018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825625"/>
            <a:ext cx="275407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825625"/>
            <a:ext cx="275407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7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65126"/>
            <a:ext cx="5589151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681163"/>
            <a:ext cx="2741417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505075"/>
            <a:ext cx="274141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681163"/>
            <a:ext cx="2754918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505075"/>
            <a:ext cx="275491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8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987426"/>
            <a:ext cx="3280589" cy="4873625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1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987426"/>
            <a:ext cx="3280589" cy="4873625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5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65125"/>
            <a:ext cx="1397288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65125"/>
            <a:ext cx="4110861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0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65126"/>
            <a:ext cx="5589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825625"/>
            <a:ext cx="55891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356352"/>
            <a:ext cx="218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3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876D2CE8-CFFE-EA01-BC97-81AABFC2C3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85" t="15809" r="12089" b="14642"/>
          <a:stretch/>
        </p:blipFill>
        <p:spPr>
          <a:xfrm>
            <a:off x="4294577" y="1959585"/>
            <a:ext cx="1526360" cy="200539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39A371B-D1BB-B3F1-91FD-F48FD18E2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57" y="2305724"/>
            <a:ext cx="2359550" cy="82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9BCF269-8BF7-DF8A-2D82-E94649F37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57" y="3676244"/>
            <a:ext cx="2265590" cy="78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F2EBD-B35E-7D71-B920-FCB54C706F71}"/>
              </a:ext>
            </a:extLst>
          </p:cNvPr>
          <p:cNvSpPr txBox="1"/>
          <p:nvPr/>
        </p:nvSpPr>
        <p:spPr>
          <a:xfrm>
            <a:off x="1" y="3339549"/>
            <a:ext cx="394541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88" dirty="0" err="1"/>
              <a:t>Aii</a:t>
            </a:r>
            <a:endParaRPr lang="en-US" sz="1588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8F2D2-602A-589D-DC30-B7445CAF09F8}"/>
              </a:ext>
            </a:extLst>
          </p:cNvPr>
          <p:cNvSpPr txBox="1"/>
          <p:nvPr/>
        </p:nvSpPr>
        <p:spPr>
          <a:xfrm>
            <a:off x="70199" y="1921812"/>
            <a:ext cx="394541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88" dirty="0"/>
              <a:t>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55618-34E2-DFB7-C272-A6E15F5CAE4C}"/>
              </a:ext>
            </a:extLst>
          </p:cNvPr>
          <p:cNvSpPr txBox="1"/>
          <p:nvPr/>
        </p:nvSpPr>
        <p:spPr>
          <a:xfrm>
            <a:off x="1" y="1252863"/>
            <a:ext cx="4650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figure 2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ECBF45D-CCF9-F1E4-68C7-9CD7E1B65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87" y="2090159"/>
            <a:ext cx="4757040" cy="267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8066" tIns="29033" rIns="58066" bIns="29033" numCol="1" anchor="ctr" anchorCtr="0" compatLnSpc="1">
            <a:prstTxWarp prst="textNoShape">
              <a:avLst/>
            </a:prstTxWarp>
            <a:spAutoFit/>
          </a:bodyPr>
          <a:lstStyle/>
          <a:p>
            <a:pPr defTabSz="5806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99" b="1" dirty="0">
                <a:solidFill>
                  <a:srgbClr val="000000"/>
                </a:solidFill>
                <a:latin typeface="Arial" panose="020B0604020202020204" pitchFamily="34" charset="0"/>
              </a:rPr>
              <a:t>Samples</a:t>
            </a:r>
            <a:endParaRPr lang="en-US" altLang="en-US" sz="572" dirty="0"/>
          </a:p>
          <a:p>
            <a:pPr defTabSz="5806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43" dirty="0">
                <a:latin typeface="Arial" panose="020B0604020202020204" pitchFamily="34" charset="0"/>
              </a:rPr>
              <a:t>  </a:t>
            </a:r>
            <a:r>
              <a:rPr lang="en-US" altLang="en-US" sz="7366" dirty="0">
                <a:latin typeface="Arial" panose="020B0604020202020204" pitchFamily="34" charset="0"/>
              </a:rPr>
              <a:t>             </a:t>
            </a:r>
            <a:br>
              <a:rPr lang="en-US" altLang="en-US" sz="1143" dirty="0">
                <a:latin typeface="Arial" panose="020B0604020202020204" pitchFamily="34" charset="0"/>
              </a:rPr>
            </a:br>
            <a:endParaRPr lang="en-US" altLang="en-US" sz="1143" dirty="0">
              <a:latin typeface="Arial" panose="020B0604020202020204" pitchFamily="34" charset="0"/>
            </a:endParaRPr>
          </a:p>
          <a:p>
            <a:pPr defTabSz="5806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9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n-US" altLang="en-US" sz="572" dirty="0"/>
          </a:p>
          <a:p>
            <a:pPr defTabSz="5806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43" dirty="0">
                <a:latin typeface="Arial" panose="020B0604020202020204" pitchFamily="34" charset="0"/>
              </a:rPr>
              <a:t>  </a:t>
            </a:r>
            <a:r>
              <a:rPr lang="en-US" altLang="en-US" sz="7112" dirty="0">
                <a:latin typeface="Arial" panose="020B0604020202020204" pitchFamily="34" charset="0"/>
              </a:rPr>
              <a:t>              </a:t>
            </a:r>
            <a:endParaRPr lang="en-US" altLang="en-US" sz="1143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095470-B19D-D660-2CC0-A59C46B53B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04" r="67725" b="15248"/>
          <a:stretch/>
        </p:blipFill>
        <p:spPr>
          <a:xfrm>
            <a:off x="3072133" y="1947589"/>
            <a:ext cx="1428386" cy="20017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3F57ED-3FF7-B3F0-4534-7ED8FA4BA2B1}"/>
              </a:ext>
            </a:extLst>
          </p:cNvPr>
          <p:cNvSpPr txBox="1"/>
          <p:nvPr/>
        </p:nvSpPr>
        <p:spPr>
          <a:xfrm rot="16200000">
            <a:off x="2358246" y="2591907"/>
            <a:ext cx="1427787" cy="2194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26" dirty="0"/>
              <a:t>Percentage of cells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670494-A58C-DB2E-11DD-6528CBA01FCA}"/>
              </a:ext>
            </a:extLst>
          </p:cNvPr>
          <p:cNvSpPr txBox="1"/>
          <p:nvPr/>
        </p:nvSpPr>
        <p:spPr>
          <a:xfrm rot="19107521">
            <a:off x="2530558" y="4183311"/>
            <a:ext cx="1668579" cy="2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6" dirty="0"/>
              <a:t>CD8+ central memory cell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C073DC-6D5E-950D-C203-CDF9CE1B7155}"/>
              </a:ext>
            </a:extLst>
          </p:cNvPr>
          <p:cNvSpPr txBox="1"/>
          <p:nvPr/>
        </p:nvSpPr>
        <p:spPr>
          <a:xfrm rot="19107521">
            <a:off x="3225490" y="4087306"/>
            <a:ext cx="1668579" cy="2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6" dirty="0"/>
              <a:t>Gamma-delta T cell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593D4B-A12E-73E2-3843-188D554B32F0}"/>
              </a:ext>
            </a:extLst>
          </p:cNvPr>
          <p:cNvSpPr txBox="1"/>
          <p:nvPr/>
        </p:nvSpPr>
        <p:spPr>
          <a:xfrm rot="19107521">
            <a:off x="3701500" y="4237279"/>
            <a:ext cx="1668579" cy="2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6" dirty="0"/>
              <a:t>CD4+ central memory  T cell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5B26B2-51D1-48E1-B445-386CADC6154A}"/>
              </a:ext>
            </a:extLst>
          </p:cNvPr>
          <p:cNvSpPr/>
          <p:nvPr/>
        </p:nvSpPr>
        <p:spPr>
          <a:xfrm rot="5400000">
            <a:off x="3918404" y="1096388"/>
            <a:ext cx="178982" cy="1685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3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715A9C-76D0-7921-D6D9-ED9B50F757C7}"/>
              </a:ext>
            </a:extLst>
          </p:cNvPr>
          <p:cNvSpPr txBox="1"/>
          <p:nvPr/>
        </p:nvSpPr>
        <p:spPr>
          <a:xfrm rot="19107521">
            <a:off x="4233874" y="4268559"/>
            <a:ext cx="1668579" cy="2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6" dirty="0"/>
              <a:t>CD4+ effector memory  T cell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C2E57E-A7E5-1EB1-961C-36CB87681CB5}"/>
              </a:ext>
            </a:extLst>
          </p:cNvPr>
          <p:cNvSpPr txBox="1"/>
          <p:nvPr/>
        </p:nvSpPr>
        <p:spPr>
          <a:xfrm>
            <a:off x="2903903" y="1877343"/>
            <a:ext cx="189637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88" dirty="0"/>
              <a:t>B</a:t>
            </a:r>
          </a:p>
        </p:txBody>
      </p:sp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3B35FFEF-2B7A-A747-D334-1CBE76B003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16343" r="25151" b="17847"/>
          <a:stretch/>
        </p:blipFill>
        <p:spPr>
          <a:xfrm>
            <a:off x="3353100" y="2027624"/>
            <a:ext cx="1137694" cy="18424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02E15F8-EE55-7BC5-C428-3D597728073C}"/>
              </a:ext>
            </a:extLst>
          </p:cNvPr>
          <p:cNvSpPr txBox="1"/>
          <p:nvPr/>
        </p:nvSpPr>
        <p:spPr>
          <a:xfrm>
            <a:off x="5765365" y="2786117"/>
            <a:ext cx="722010" cy="347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30" dirty="0"/>
              <a:t>TRG 0/1/2</a:t>
            </a:r>
          </a:p>
          <a:p>
            <a:r>
              <a:rPr lang="en-US" sz="830" dirty="0"/>
              <a:t>TRG 3</a:t>
            </a:r>
          </a:p>
        </p:txBody>
      </p:sp>
    </p:spTree>
    <p:extLst>
      <p:ext uri="{BB962C8B-B14F-4D97-AF65-F5344CB8AC3E}">
        <p14:creationId xmlns:p14="http://schemas.microsoft.com/office/powerpoint/2010/main" val="2716547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</TotalTime>
  <Words>38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Tankel</dc:creator>
  <cp:lastModifiedBy>James Tankel</cp:lastModifiedBy>
  <cp:revision>10</cp:revision>
  <dcterms:created xsi:type="dcterms:W3CDTF">2023-12-03T10:44:31Z</dcterms:created>
  <dcterms:modified xsi:type="dcterms:W3CDTF">2023-12-03T13:41:16Z</dcterms:modified>
</cp:coreProperties>
</file>