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6" r:id="rId2"/>
  </p:sldIdLst>
  <p:sldSz cx="648017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45"/>
    <p:restoredTop sz="95982"/>
  </p:normalViewPr>
  <p:slideViewPr>
    <p:cSldViewPr snapToGrid="0">
      <p:cViewPr varScale="1">
        <p:scale>
          <a:sx n="117" d="100"/>
          <a:sy n="117" d="100"/>
        </p:scale>
        <p:origin x="27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C0FA7A-0528-C148-8911-8CFBF8891785}" type="datetimeFigureOut">
              <a:rPr lang="en-US" smtClean="0"/>
              <a:t>12/3/23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971675" y="1143000"/>
            <a:ext cx="29146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588B6-40DA-234F-A503-8C2EB0424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596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013" y="1122363"/>
            <a:ext cx="5508149" cy="2387600"/>
          </a:xfrm>
        </p:spPr>
        <p:txBody>
          <a:bodyPr anchor="b"/>
          <a:lstStyle>
            <a:lvl1pPr algn="ctr">
              <a:defRPr sz="425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22" y="3602038"/>
            <a:ext cx="4860131" cy="1655762"/>
          </a:xfrm>
        </p:spPr>
        <p:txBody>
          <a:bodyPr/>
          <a:lstStyle>
            <a:lvl1pPr marL="0" indent="0" algn="ctr">
              <a:buNone/>
              <a:defRPr sz="1701"/>
            </a:lvl1pPr>
            <a:lvl2pPr marL="324018" indent="0" algn="ctr">
              <a:buNone/>
              <a:defRPr sz="1417"/>
            </a:lvl2pPr>
            <a:lvl3pPr marL="648035" indent="0" algn="ctr">
              <a:buNone/>
              <a:defRPr sz="1276"/>
            </a:lvl3pPr>
            <a:lvl4pPr marL="972053" indent="0" algn="ctr">
              <a:buNone/>
              <a:defRPr sz="1134"/>
            </a:lvl4pPr>
            <a:lvl5pPr marL="1296071" indent="0" algn="ctr">
              <a:buNone/>
              <a:defRPr sz="1134"/>
            </a:lvl5pPr>
            <a:lvl6pPr marL="1620088" indent="0" algn="ctr">
              <a:buNone/>
              <a:defRPr sz="1134"/>
            </a:lvl6pPr>
            <a:lvl7pPr marL="1944106" indent="0" algn="ctr">
              <a:buNone/>
              <a:defRPr sz="1134"/>
            </a:lvl7pPr>
            <a:lvl8pPr marL="2268123" indent="0" algn="ctr">
              <a:buNone/>
              <a:defRPr sz="1134"/>
            </a:lvl8pPr>
            <a:lvl9pPr marL="2592141" indent="0" algn="ctr">
              <a:buNone/>
              <a:defRPr sz="1134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DC98D-2B97-854E-B418-75D090042874}" type="datetimeFigureOut">
              <a:rPr lang="en-US" smtClean="0"/>
              <a:t>12/3/23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F74B-6C05-3242-98CD-BA721CCFA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663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DC98D-2B97-854E-B418-75D090042874}" type="datetimeFigureOut">
              <a:rPr lang="en-US" smtClean="0"/>
              <a:t>12/3/23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F74B-6C05-3242-98CD-BA721CCFA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580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37" y="1709740"/>
            <a:ext cx="5589151" cy="2852737"/>
          </a:xfrm>
        </p:spPr>
        <p:txBody>
          <a:bodyPr anchor="b"/>
          <a:lstStyle>
            <a:lvl1pPr>
              <a:defRPr sz="425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137" y="4589465"/>
            <a:ext cx="5589151" cy="1500187"/>
          </a:xfrm>
        </p:spPr>
        <p:txBody>
          <a:bodyPr/>
          <a:lstStyle>
            <a:lvl1pPr marL="0" indent="0">
              <a:buNone/>
              <a:defRPr sz="1701">
                <a:solidFill>
                  <a:schemeClr val="tx1"/>
                </a:solidFill>
              </a:defRPr>
            </a:lvl1pPr>
            <a:lvl2pPr marL="324018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2pPr>
            <a:lvl3pPr marL="648035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3pPr>
            <a:lvl4pPr marL="97205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4pPr>
            <a:lvl5pPr marL="129607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5pPr>
            <a:lvl6pPr marL="1620088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6pPr>
            <a:lvl7pPr marL="1944106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7pPr>
            <a:lvl8pPr marL="226812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8pPr>
            <a:lvl9pPr marL="259214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DC98D-2B97-854E-B418-75D090042874}" type="datetimeFigureOut">
              <a:rPr lang="en-US" smtClean="0"/>
              <a:t>12/3/23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F74B-6C05-3242-98CD-BA721CCFA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885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512" y="1825625"/>
            <a:ext cx="2754074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80589" y="1825625"/>
            <a:ext cx="2754074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DC98D-2B97-854E-B418-75D090042874}" type="datetimeFigureOut">
              <a:rPr lang="en-US" smtClean="0"/>
              <a:t>12/3/23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F74B-6C05-3242-98CD-BA721CCFA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172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365126"/>
            <a:ext cx="5589151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6357" y="1681163"/>
            <a:ext cx="2741417" cy="823912"/>
          </a:xfrm>
        </p:spPr>
        <p:txBody>
          <a:bodyPr anchor="b"/>
          <a:lstStyle>
            <a:lvl1pPr marL="0" indent="0">
              <a:buNone/>
              <a:defRPr sz="1701" b="1"/>
            </a:lvl1pPr>
            <a:lvl2pPr marL="324018" indent="0">
              <a:buNone/>
              <a:defRPr sz="1417" b="1"/>
            </a:lvl2pPr>
            <a:lvl3pPr marL="648035" indent="0">
              <a:buNone/>
              <a:defRPr sz="1276" b="1"/>
            </a:lvl3pPr>
            <a:lvl4pPr marL="972053" indent="0">
              <a:buNone/>
              <a:defRPr sz="1134" b="1"/>
            </a:lvl4pPr>
            <a:lvl5pPr marL="1296071" indent="0">
              <a:buNone/>
              <a:defRPr sz="1134" b="1"/>
            </a:lvl5pPr>
            <a:lvl6pPr marL="1620088" indent="0">
              <a:buNone/>
              <a:defRPr sz="1134" b="1"/>
            </a:lvl6pPr>
            <a:lvl7pPr marL="1944106" indent="0">
              <a:buNone/>
              <a:defRPr sz="1134" b="1"/>
            </a:lvl7pPr>
            <a:lvl8pPr marL="2268123" indent="0">
              <a:buNone/>
              <a:defRPr sz="1134" b="1"/>
            </a:lvl8pPr>
            <a:lvl9pPr marL="2592141" indent="0">
              <a:buNone/>
              <a:defRPr sz="113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6357" y="2505075"/>
            <a:ext cx="274141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0589" y="1681163"/>
            <a:ext cx="2754918" cy="823912"/>
          </a:xfrm>
        </p:spPr>
        <p:txBody>
          <a:bodyPr anchor="b"/>
          <a:lstStyle>
            <a:lvl1pPr marL="0" indent="0">
              <a:buNone/>
              <a:defRPr sz="1701" b="1"/>
            </a:lvl1pPr>
            <a:lvl2pPr marL="324018" indent="0">
              <a:buNone/>
              <a:defRPr sz="1417" b="1"/>
            </a:lvl2pPr>
            <a:lvl3pPr marL="648035" indent="0">
              <a:buNone/>
              <a:defRPr sz="1276" b="1"/>
            </a:lvl3pPr>
            <a:lvl4pPr marL="972053" indent="0">
              <a:buNone/>
              <a:defRPr sz="1134" b="1"/>
            </a:lvl4pPr>
            <a:lvl5pPr marL="1296071" indent="0">
              <a:buNone/>
              <a:defRPr sz="1134" b="1"/>
            </a:lvl5pPr>
            <a:lvl6pPr marL="1620088" indent="0">
              <a:buNone/>
              <a:defRPr sz="1134" b="1"/>
            </a:lvl6pPr>
            <a:lvl7pPr marL="1944106" indent="0">
              <a:buNone/>
              <a:defRPr sz="1134" b="1"/>
            </a:lvl7pPr>
            <a:lvl8pPr marL="2268123" indent="0">
              <a:buNone/>
              <a:defRPr sz="1134" b="1"/>
            </a:lvl8pPr>
            <a:lvl9pPr marL="2592141" indent="0">
              <a:buNone/>
              <a:defRPr sz="113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80589" y="2505075"/>
            <a:ext cx="275491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DC98D-2B97-854E-B418-75D090042874}" type="datetimeFigureOut">
              <a:rPr lang="en-US" smtClean="0"/>
              <a:t>12/3/23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F74B-6C05-3242-98CD-BA721CCFA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353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DC98D-2B97-854E-B418-75D090042874}" type="datetimeFigureOut">
              <a:rPr lang="en-US" smtClean="0"/>
              <a:t>12/3/23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F74B-6C05-3242-98CD-BA721CCFA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065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DC98D-2B97-854E-B418-75D090042874}" type="datetimeFigureOut">
              <a:rPr lang="en-US" smtClean="0"/>
              <a:t>12/3/23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F74B-6C05-3242-98CD-BA721CCFA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83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457200"/>
            <a:ext cx="2090025" cy="1600200"/>
          </a:xfrm>
        </p:spPr>
        <p:txBody>
          <a:bodyPr anchor="b"/>
          <a:lstStyle>
            <a:lvl1pPr>
              <a:defRPr sz="226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4918" y="987426"/>
            <a:ext cx="3280589" cy="4873625"/>
          </a:xfrm>
        </p:spPr>
        <p:txBody>
          <a:bodyPr/>
          <a:lstStyle>
            <a:lvl1pPr>
              <a:defRPr sz="2268"/>
            </a:lvl1pPr>
            <a:lvl2pPr>
              <a:defRPr sz="1984"/>
            </a:lvl2pPr>
            <a:lvl3pPr>
              <a:defRPr sz="1701"/>
            </a:lvl3pPr>
            <a:lvl4pPr>
              <a:defRPr sz="1417"/>
            </a:lvl4pPr>
            <a:lvl5pPr>
              <a:defRPr sz="1417"/>
            </a:lvl5pPr>
            <a:lvl6pPr>
              <a:defRPr sz="1417"/>
            </a:lvl6pPr>
            <a:lvl7pPr>
              <a:defRPr sz="1417"/>
            </a:lvl7pPr>
            <a:lvl8pPr>
              <a:defRPr sz="1417"/>
            </a:lvl8pPr>
            <a:lvl9pPr>
              <a:defRPr sz="1417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2057400"/>
            <a:ext cx="2090025" cy="3811588"/>
          </a:xfrm>
        </p:spPr>
        <p:txBody>
          <a:bodyPr/>
          <a:lstStyle>
            <a:lvl1pPr marL="0" indent="0">
              <a:buNone/>
              <a:defRPr sz="1134"/>
            </a:lvl1pPr>
            <a:lvl2pPr marL="324018" indent="0">
              <a:buNone/>
              <a:defRPr sz="992"/>
            </a:lvl2pPr>
            <a:lvl3pPr marL="648035" indent="0">
              <a:buNone/>
              <a:defRPr sz="850"/>
            </a:lvl3pPr>
            <a:lvl4pPr marL="972053" indent="0">
              <a:buNone/>
              <a:defRPr sz="709"/>
            </a:lvl4pPr>
            <a:lvl5pPr marL="1296071" indent="0">
              <a:buNone/>
              <a:defRPr sz="709"/>
            </a:lvl5pPr>
            <a:lvl6pPr marL="1620088" indent="0">
              <a:buNone/>
              <a:defRPr sz="709"/>
            </a:lvl6pPr>
            <a:lvl7pPr marL="1944106" indent="0">
              <a:buNone/>
              <a:defRPr sz="709"/>
            </a:lvl7pPr>
            <a:lvl8pPr marL="2268123" indent="0">
              <a:buNone/>
              <a:defRPr sz="709"/>
            </a:lvl8pPr>
            <a:lvl9pPr marL="2592141" indent="0">
              <a:buNone/>
              <a:defRPr sz="70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DC98D-2B97-854E-B418-75D090042874}" type="datetimeFigureOut">
              <a:rPr lang="en-US" smtClean="0"/>
              <a:t>12/3/23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F74B-6C05-3242-98CD-BA721CCFA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419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457200"/>
            <a:ext cx="2090025" cy="1600200"/>
          </a:xfrm>
        </p:spPr>
        <p:txBody>
          <a:bodyPr anchor="b"/>
          <a:lstStyle>
            <a:lvl1pPr>
              <a:defRPr sz="226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54918" y="987426"/>
            <a:ext cx="3280589" cy="4873625"/>
          </a:xfrm>
        </p:spPr>
        <p:txBody>
          <a:bodyPr anchor="t"/>
          <a:lstStyle>
            <a:lvl1pPr marL="0" indent="0">
              <a:buNone/>
              <a:defRPr sz="2268"/>
            </a:lvl1pPr>
            <a:lvl2pPr marL="324018" indent="0">
              <a:buNone/>
              <a:defRPr sz="1984"/>
            </a:lvl2pPr>
            <a:lvl3pPr marL="648035" indent="0">
              <a:buNone/>
              <a:defRPr sz="1701"/>
            </a:lvl3pPr>
            <a:lvl4pPr marL="972053" indent="0">
              <a:buNone/>
              <a:defRPr sz="1417"/>
            </a:lvl4pPr>
            <a:lvl5pPr marL="1296071" indent="0">
              <a:buNone/>
              <a:defRPr sz="1417"/>
            </a:lvl5pPr>
            <a:lvl6pPr marL="1620088" indent="0">
              <a:buNone/>
              <a:defRPr sz="1417"/>
            </a:lvl6pPr>
            <a:lvl7pPr marL="1944106" indent="0">
              <a:buNone/>
              <a:defRPr sz="1417"/>
            </a:lvl7pPr>
            <a:lvl8pPr marL="2268123" indent="0">
              <a:buNone/>
              <a:defRPr sz="1417"/>
            </a:lvl8pPr>
            <a:lvl9pPr marL="2592141" indent="0">
              <a:buNone/>
              <a:defRPr sz="1417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2057400"/>
            <a:ext cx="2090025" cy="3811588"/>
          </a:xfrm>
        </p:spPr>
        <p:txBody>
          <a:bodyPr/>
          <a:lstStyle>
            <a:lvl1pPr marL="0" indent="0">
              <a:buNone/>
              <a:defRPr sz="1134"/>
            </a:lvl1pPr>
            <a:lvl2pPr marL="324018" indent="0">
              <a:buNone/>
              <a:defRPr sz="992"/>
            </a:lvl2pPr>
            <a:lvl3pPr marL="648035" indent="0">
              <a:buNone/>
              <a:defRPr sz="850"/>
            </a:lvl3pPr>
            <a:lvl4pPr marL="972053" indent="0">
              <a:buNone/>
              <a:defRPr sz="709"/>
            </a:lvl4pPr>
            <a:lvl5pPr marL="1296071" indent="0">
              <a:buNone/>
              <a:defRPr sz="709"/>
            </a:lvl5pPr>
            <a:lvl6pPr marL="1620088" indent="0">
              <a:buNone/>
              <a:defRPr sz="709"/>
            </a:lvl6pPr>
            <a:lvl7pPr marL="1944106" indent="0">
              <a:buNone/>
              <a:defRPr sz="709"/>
            </a:lvl7pPr>
            <a:lvl8pPr marL="2268123" indent="0">
              <a:buNone/>
              <a:defRPr sz="709"/>
            </a:lvl8pPr>
            <a:lvl9pPr marL="2592141" indent="0">
              <a:buNone/>
              <a:defRPr sz="70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DC98D-2B97-854E-B418-75D090042874}" type="datetimeFigureOut">
              <a:rPr lang="en-US" smtClean="0"/>
              <a:t>12/3/23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F74B-6C05-3242-98CD-BA721CCFA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959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DC98D-2B97-854E-B418-75D090042874}" type="datetimeFigureOut">
              <a:rPr lang="en-US" smtClean="0"/>
              <a:t>12/3/23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F74B-6C05-3242-98CD-BA721CCFA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95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37375" y="365125"/>
            <a:ext cx="1397288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5512" y="365125"/>
            <a:ext cx="4110861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DC98D-2B97-854E-B418-75D090042874}" type="datetimeFigureOut">
              <a:rPr lang="en-US" smtClean="0"/>
              <a:t>12/3/23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F74B-6C05-3242-98CD-BA721CCFA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201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5512" y="365126"/>
            <a:ext cx="558915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5512" y="1825625"/>
            <a:ext cx="558915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5512" y="6356352"/>
            <a:ext cx="14580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DC98D-2B97-854E-B418-75D090042874}" type="datetimeFigureOut">
              <a:rPr lang="en-US" smtClean="0"/>
              <a:t>12/3/23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6558" y="6356352"/>
            <a:ext cx="218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6624" y="6356352"/>
            <a:ext cx="14580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4F74B-6C05-3242-98CD-BA721CCFA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13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48035" rtl="0" eaLnBrk="1" latinLnBrk="0" hangingPunct="1">
        <a:lnSpc>
          <a:spcPct val="90000"/>
        </a:lnSpc>
        <a:spcBef>
          <a:spcPct val="0"/>
        </a:spcBef>
        <a:buNone/>
        <a:defRPr sz="31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09" indent="-162009" algn="l" defTabSz="648035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486026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10044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134062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458079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782097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2106115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430132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754150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1pPr>
      <a:lvl2pPr marL="324018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2pPr>
      <a:lvl3pPr marL="648035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3pPr>
      <a:lvl4pPr marL="972053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296071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620088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1944106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268123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592141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cell&#10;&#10;Description automatically generated">
            <a:extLst>
              <a:ext uri="{FF2B5EF4-FFF2-40B4-BE49-F238E27FC236}">
                <a16:creationId xmlns:a16="http://schemas.microsoft.com/office/drawing/2014/main" id="{3150BA1F-6020-7A06-3612-2083597D6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1" r="8809" b="11551"/>
          <a:stretch/>
        </p:blipFill>
        <p:spPr>
          <a:xfrm>
            <a:off x="-62229" y="866158"/>
            <a:ext cx="6606310" cy="51273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F68CD6-9283-F63B-4BF0-0712B3D7FBC9}"/>
              </a:ext>
            </a:extLst>
          </p:cNvPr>
          <p:cNvSpPr txBox="1"/>
          <p:nvPr/>
        </p:nvSpPr>
        <p:spPr>
          <a:xfrm>
            <a:off x="7429" y="148097"/>
            <a:ext cx="30054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Supplementary figure 1</a:t>
            </a:r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180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</TotalTime>
  <Words>3</Words>
  <Application>Microsoft Macintosh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Tankel</dc:creator>
  <cp:lastModifiedBy>James Tankel</cp:lastModifiedBy>
  <cp:revision>10</cp:revision>
  <dcterms:created xsi:type="dcterms:W3CDTF">2023-12-03T10:44:31Z</dcterms:created>
  <dcterms:modified xsi:type="dcterms:W3CDTF">2023-12-03T13:15:02Z</dcterms:modified>
</cp:coreProperties>
</file>