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58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91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E3C68E-4EFD-32DE-5075-8EB8D5AA6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A2C99B-320D-504B-F4E8-3CB3DD537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58F389-0F32-9D1D-52C5-7420C58D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3C24EB-EE7A-97A3-0AF8-6D6F5F207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C3D890-D0A9-F6DA-0568-51EEF27C4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592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9F3192-A127-5ECF-3CDC-8D1B7CFD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55B29-5723-7606-F86C-8422BF479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236D96-56C2-1814-A6A5-97C59B43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FD7BD5-F0EF-8EDF-EDE9-BE771251A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CB807A-F131-8B5E-FC2E-13BB97D15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52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EA6A3-FA2B-775F-2040-B2D2FA8B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12450B-D06C-F2BD-F97C-14BBA8193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7847BC-70F2-BAFA-5634-543A7B32E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76CD80-F76C-6CF1-5315-58DD6728D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716FF3-9B7D-1052-A743-5F851409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21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63901B-334A-C3C4-46B4-CADF7A339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330B01-6251-99E6-FC7A-194174164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8CD1E3-8356-B313-57A7-291C2B430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FBED0F-CB9A-F275-D7E5-F44D711EE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29C05E-7F6F-BFA7-1433-4192082BD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002B85-2AF2-35BD-194A-04D108885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78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B06C27-5404-0043-6917-7BAEEBC33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9F4FCE-4B5B-251C-B21B-871C592B6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980968-AA59-6C9B-1AB9-022528F14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4A325A3-4559-562E-C622-BC82F81ECD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AF43FA3-4BE0-FD16-8834-5649836C34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8E50987-510D-18E9-8FCE-4ED31330C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2531092-F9BD-A67A-4BF0-B12F2418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EBA2F76-6972-4CDA-074C-FB3D03EAE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255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3F3F7B-F0E0-2760-E256-AAF5FDEC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8713070-505C-4D33-2905-30EDEB3E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A841D0-469C-0241-B437-C410F33D2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655BB67-0244-FD92-7DD0-8477AC68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13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CF51C2-2717-750F-9927-27EF00459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1DEC45C-FC95-824F-65E2-7C8EDA72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70EF70-B1F5-19C3-02C2-ACE315EE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0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363804-4829-98E3-ABF7-AF62531A0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968A9B-4344-02F1-4D11-3BB2AC40F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21A122-ADAF-8ED5-6158-9323BD006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E83D9B-E68E-D2CC-9271-2E30F8E61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688099-6A63-856E-5865-A7DADDE4E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DE3EBE-8ED6-F73A-1556-78F08E47C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69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B0CEB-14CA-B77F-D3E4-2D3D563C2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4DCD001-E92B-F37A-21CF-515CD453AC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E1A3F65-1477-CE93-DE1E-5220BA92B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7E10F1-753D-0CE8-F4C7-5F4031B67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00FEDC-7BFD-C3EB-E5DA-49C4978E7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0A160D-EE6F-00C2-055C-709997B2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72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BF1133-A831-BC66-23D3-C798B230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02975E-9F3F-F7FE-A429-6CACE7841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6D5BD7-A88E-25AF-F7CC-7740A538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CFB775-5000-B7C5-F698-98538920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33BF7D-A6FE-2EEE-4548-EBEA496D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936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B8638D5-DFF3-C0D7-B523-2D932CEBD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2EDA57-F25A-2264-6F1F-858E3B938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D1725C-4CED-AF5C-87D3-7A0F47D0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BEC816-2ED0-3059-5395-1C3A4F21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9ECB85-28D6-1A17-AC3A-84287834D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27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9641D0-3B33-8AFC-4E59-5E767CB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DA1348-DAA8-81A0-CE19-AF89F7172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F072F5-E322-5208-8BAF-81DA4A03A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B0861-EDF9-47C2-A1EC-1EB19B9B0289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64FC60-433F-E913-D500-1870B220D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CAAC41-A7FA-983B-FA75-BC7888102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0E33D-B2EC-47A4-A809-025CB8A66B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41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963390CC-93CA-5E60-490B-8CC5F96A7821}"/>
              </a:ext>
            </a:extLst>
          </p:cNvPr>
          <p:cNvGrpSpPr/>
          <p:nvPr/>
        </p:nvGrpSpPr>
        <p:grpSpPr>
          <a:xfrm>
            <a:off x="0" y="0"/>
            <a:ext cx="11857396" cy="6624000"/>
            <a:chOff x="0" y="0"/>
            <a:chExt cx="11857396" cy="6624000"/>
          </a:xfrm>
        </p:grpSpPr>
        <p:pic>
          <p:nvPicPr>
            <p:cNvPr id="4" name="Picture 8">
              <a:extLst>
                <a:ext uri="{FF2B5EF4-FFF2-40B4-BE49-F238E27FC236}">
                  <a16:creationId xmlns:a16="http://schemas.microsoft.com/office/drawing/2014/main" id="{DDCF0132-EE2C-B31E-84C6-CC626B7DA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59101" y="0"/>
              <a:ext cx="5098295" cy="6480000"/>
            </a:xfrm>
            <a:prstGeom prst="rect">
              <a:avLst/>
            </a:prstGeom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4A19F5D-8DB9-7EC7-49BA-C8DC8A5E4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696076" cy="6624000"/>
            </a:xfrm>
            <a:prstGeom prst="rect">
              <a:avLst/>
            </a:prstGeom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1F9B917E-DE1C-E4E2-3775-92CD152374BF}"/>
              </a:ext>
            </a:extLst>
          </p:cNvPr>
          <p:cNvSpPr txBox="1"/>
          <p:nvPr/>
        </p:nvSpPr>
        <p:spPr>
          <a:xfrm>
            <a:off x="121920" y="0"/>
            <a:ext cx="131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Patient 1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2992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文本, 应用程序">
            <a:extLst>
              <a:ext uri="{FF2B5EF4-FFF2-40B4-BE49-F238E27FC236}">
                <a16:creationId xmlns:a16="http://schemas.microsoft.com/office/drawing/2014/main" id="{3588599F-54F8-CB41-B3B7-514025105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22" y="0"/>
            <a:ext cx="10506349" cy="6876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FEC89D1-AFE3-66E7-14A5-C21999E35A23}"/>
              </a:ext>
            </a:extLst>
          </p:cNvPr>
          <p:cNvSpPr txBox="1"/>
          <p:nvPr/>
        </p:nvSpPr>
        <p:spPr>
          <a:xfrm>
            <a:off x="121920" y="0"/>
            <a:ext cx="131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Patient 1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934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FB6EF08-4DD2-B6B7-0F15-3B8C0FDA6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000" y="0"/>
            <a:ext cx="12420000" cy="654416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B079596-0C63-63C4-60FB-8BB44917F1F3}"/>
              </a:ext>
            </a:extLst>
          </p:cNvPr>
          <p:cNvSpPr txBox="1"/>
          <p:nvPr/>
        </p:nvSpPr>
        <p:spPr>
          <a:xfrm>
            <a:off x="-114000" y="0"/>
            <a:ext cx="131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Patient 2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3947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858C9CE-CDD8-A8C7-4EA9-E9266E90B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48" y="0"/>
            <a:ext cx="10498103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DE55431-913B-71C4-2547-CE3ACA1915EC}"/>
              </a:ext>
            </a:extLst>
          </p:cNvPr>
          <p:cNvSpPr txBox="1"/>
          <p:nvPr/>
        </p:nvSpPr>
        <p:spPr>
          <a:xfrm>
            <a:off x="-114000" y="0"/>
            <a:ext cx="131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Patient 2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2612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7219E33-BA56-D66D-6974-EDC4DA51B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" y="0"/>
            <a:ext cx="12274745" cy="658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E911CF8-E5F3-48C2-B576-858F9460A292}"/>
              </a:ext>
            </a:extLst>
          </p:cNvPr>
          <p:cNvSpPr txBox="1"/>
          <p:nvPr/>
        </p:nvSpPr>
        <p:spPr>
          <a:xfrm>
            <a:off x="121920" y="0"/>
            <a:ext cx="131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Patient 3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477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17BBE75-A281-DA61-8256-BEFBF3A1C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40" y="198000"/>
            <a:ext cx="10200319" cy="666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4087AD5-A837-6B35-2216-7B7EF2C2175D}"/>
              </a:ext>
            </a:extLst>
          </p:cNvPr>
          <p:cNvSpPr txBox="1"/>
          <p:nvPr/>
        </p:nvSpPr>
        <p:spPr>
          <a:xfrm>
            <a:off x="121920" y="0"/>
            <a:ext cx="131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Patient 3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9627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</Words>
  <Application>Microsoft Office PowerPoint</Application>
  <PresentationFormat>宽屏</PresentationFormat>
  <Paragraphs>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shanquan Liu</dc:creator>
  <cp:lastModifiedBy>shanquan Liu</cp:lastModifiedBy>
  <cp:revision>3</cp:revision>
  <dcterms:created xsi:type="dcterms:W3CDTF">2023-10-07T02:38:20Z</dcterms:created>
  <dcterms:modified xsi:type="dcterms:W3CDTF">2023-10-07T05:25:35Z</dcterms:modified>
</cp:coreProperties>
</file>