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72" r:id="rId2"/>
    <p:sldId id="264" r:id="rId3"/>
    <p:sldId id="257" r:id="rId4"/>
    <p:sldId id="268" r:id="rId5"/>
  </p:sldIdLst>
  <p:sldSz cx="6588125" cy="990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075" userDrawn="1">
          <p15:clr>
            <a:srgbClr val="A4A3A4"/>
          </p15:clr>
        </p15:guide>
        <p15:guide id="2" pos="2171" userDrawn="1">
          <p15:clr>
            <a:srgbClr val="A4A3A4"/>
          </p15:clr>
        </p15:guide>
        <p15:guide id="3" pos="2271" userDrawn="1">
          <p15:clr>
            <a:srgbClr val="A4A3A4"/>
          </p15:clr>
        </p15:guide>
        <p15:guide id="4" orient="horz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25" autoAdjust="0"/>
    <p:restoredTop sz="94537"/>
  </p:normalViewPr>
  <p:slideViewPr>
    <p:cSldViewPr snapToGrid="0">
      <p:cViewPr>
        <p:scale>
          <a:sx n="125" d="100"/>
          <a:sy n="125" d="100"/>
        </p:scale>
        <p:origin x="2100" y="-396"/>
      </p:cViewPr>
      <p:guideLst>
        <p:guide pos="2075"/>
        <p:guide pos="2171"/>
        <p:guide pos="2271"/>
        <p:guide orient="horz"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98E768-E36A-48E5-A4A5-25BEDEB1EA27}" type="datetimeFigureOut">
              <a:rPr lang="en-GB" smtClean="0"/>
              <a:t>08/12/2023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3475" y="1143000"/>
            <a:ext cx="2051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CF5AF7-8887-462A-A5C6-0D2D50CA4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26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F5AF7-8887-462A-A5C6-0D2D50CA4A6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330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4110" y="1621191"/>
            <a:ext cx="5599906" cy="3448756"/>
          </a:xfrm>
        </p:spPr>
        <p:txBody>
          <a:bodyPr anchor="b"/>
          <a:lstStyle>
            <a:lvl1pPr algn="ctr">
              <a:defRPr sz="432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3516" y="5202944"/>
            <a:ext cx="4941094" cy="2391656"/>
          </a:xfrm>
        </p:spPr>
        <p:txBody>
          <a:bodyPr/>
          <a:lstStyle>
            <a:lvl1pPr marL="0" indent="0" algn="ctr">
              <a:buNone/>
              <a:defRPr sz="1729"/>
            </a:lvl1pPr>
            <a:lvl2pPr marL="329413" indent="0" algn="ctr">
              <a:buNone/>
              <a:defRPr sz="1441"/>
            </a:lvl2pPr>
            <a:lvl3pPr marL="658825" indent="0" algn="ctr">
              <a:buNone/>
              <a:defRPr sz="1297"/>
            </a:lvl3pPr>
            <a:lvl4pPr marL="988238" indent="0" algn="ctr">
              <a:buNone/>
              <a:defRPr sz="1153"/>
            </a:lvl4pPr>
            <a:lvl5pPr marL="1317650" indent="0" algn="ctr">
              <a:buNone/>
              <a:defRPr sz="1153"/>
            </a:lvl5pPr>
            <a:lvl6pPr marL="1647063" indent="0" algn="ctr">
              <a:buNone/>
              <a:defRPr sz="1153"/>
            </a:lvl6pPr>
            <a:lvl7pPr marL="1976476" indent="0" algn="ctr">
              <a:buNone/>
              <a:defRPr sz="1153"/>
            </a:lvl7pPr>
            <a:lvl8pPr marL="2305888" indent="0" algn="ctr">
              <a:buNone/>
              <a:defRPr sz="1153"/>
            </a:lvl8pPr>
            <a:lvl9pPr marL="2635301" indent="0" algn="ctr">
              <a:buNone/>
              <a:defRPr sz="115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792A-0B07-4882-9CEC-1BBE6C24148F}" type="datetimeFigureOut">
              <a:rPr lang="en-GB" smtClean="0"/>
              <a:t>08/12/2023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E6898-FE90-4E26-8FEB-CC07CC448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824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792A-0B07-4882-9CEC-1BBE6C24148F}" type="datetimeFigureOut">
              <a:rPr lang="en-GB" smtClean="0"/>
              <a:t>08/12/2023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E6898-FE90-4E26-8FEB-CC07CC448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94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03" y="2469624"/>
            <a:ext cx="5682258" cy="4120620"/>
          </a:xfrm>
        </p:spPr>
        <p:txBody>
          <a:bodyPr anchor="b"/>
          <a:lstStyle>
            <a:lvl1pPr>
              <a:defRPr sz="432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9503" y="6629226"/>
            <a:ext cx="5682258" cy="2166937"/>
          </a:xfrm>
        </p:spPr>
        <p:txBody>
          <a:bodyPr/>
          <a:lstStyle>
            <a:lvl1pPr marL="0" indent="0">
              <a:buNone/>
              <a:defRPr sz="1729">
                <a:solidFill>
                  <a:schemeClr val="tx1"/>
                </a:solidFill>
              </a:defRPr>
            </a:lvl1pPr>
            <a:lvl2pPr marL="329413" indent="0">
              <a:buNone/>
              <a:defRPr sz="1441">
                <a:solidFill>
                  <a:schemeClr val="tx1">
                    <a:tint val="75000"/>
                  </a:schemeClr>
                </a:solidFill>
              </a:defRPr>
            </a:lvl2pPr>
            <a:lvl3pPr marL="658825" indent="0">
              <a:buNone/>
              <a:defRPr sz="1297">
                <a:solidFill>
                  <a:schemeClr val="tx1">
                    <a:tint val="75000"/>
                  </a:schemeClr>
                </a:solidFill>
              </a:defRPr>
            </a:lvl3pPr>
            <a:lvl4pPr marL="988238" indent="0">
              <a:buNone/>
              <a:defRPr sz="1153">
                <a:solidFill>
                  <a:schemeClr val="tx1">
                    <a:tint val="75000"/>
                  </a:schemeClr>
                </a:solidFill>
              </a:defRPr>
            </a:lvl4pPr>
            <a:lvl5pPr marL="1317650" indent="0">
              <a:buNone/>
              <a:defRPr sz="1153">
                <a:solidFill>
                  <a:schemeClr val="tx1">
                    <a:tint val="75000"/>
                  </a:schemeClr>
                </a:solidFill>
              </a:defRPr>
            </a:lvl5pPr>
            <a:lvl6pPr marL="1647063" indent="0">
              <a:buNone/>
              <a:defRPr sz="1153">
                <a:solidFill>
                  <a:schemeClr val="tx1">
                    <a:tint val="75000"/>
                  </a:schemeClr>
                </a:solidFill>
              </a:defRPr>
            </a:lvl6pPr>
            <a:lvl7pPr marL="1976476" indent="0">
              <a:buNone/>
              <a:defRPr sz="1153">
                <a:solidFill>
                  <a:schemeClr val="tx1">
                    <a:tint val="75000"/>
                  </a:schemeClr>
                </a:solidFill>
              </a:defRPr>
            </a:lvl7pPr>
            <a:lvl8pPr marL="2305888" indent="0">
              <a:buNone/>
              <a:defRPr sz="1153">
                <a:solidFill>
                  <a:schemeClr val="tx1">
                    <a:tint val="75000"/>
                  </a:schemeClr>
                </a:solidFill>
              </a:defRPr>
            </a:lvl8pPr>
            <a:lvl9pPr marL="2635301" indent="0">
              <a:buNone/>
              <a:defRPr sz="11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792A-0B07-4882-9CEC-1BBE6C24148F}" type="datetimeFigureOut">
              <a:rPr lang="en-GB" smtClean="0"/>
              <a:t>08/12/2023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E6898-FE90-4E26-8FEB-CC07CC448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434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2934" y="2637014"/>
            <a:ext cx="2799953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35238" y="2637014"/>
            <a:ext cx="2799953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792A-0B07-4882-9CEC-1BBE6C24148F}" type="datetimeFigureOut">
              <a:rPr lang="en-GB" smtClean="0"/>
              <a:t>08/12/2023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E6898-FE90-4E26-8FEB-CC07CC448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73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792" y="527405"/>
            <a:ext cx="5682258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793" y="2428347"/>
            <a:ext cx="2787085" cy="1190095"/>
          </a:xfrm>
        </p:spPr>
        <p:txBody>
          <a:bodyPr anchor="b"/>
          <a:lstStyle>
            <a:lvl1pPr marL="0" indent="0">
              <a:buNone/>
              <a:defRPr sz="1729" b="1"/>
            </a:lvl1pPr>
            <a:lvl2pPr marL="329413" indent="0">
              <a:buNone/>
              <a:defRPr sz="1441" b="1"/>
            </a:lvl2pPr>
            <a:lvl3pPr marL="658825" indent="0">
              <a:buNone/>
              <a:defRPr sz="1297" b="1"/>
            </a:lvl3pPr>
            <a:lvl4pPr marL="988238" indent="0">
              <a:buNone/>
              <a:defRPr sz="1153" b="1"/>
            </a:lvl4pPr>
            <a:lvl5pPr marL="1317650" indent="0">
              <a:buNone/>
              <a:defRPr sz="1153" b="1"/>
            </a:lvl5pPr>
            <a:lvl6pPr marL="1647063" indent="0">
              <a:buNone/>
              <a:defRPr sz="1153" b="1"/>
            </a:lvl6pPr>
            <a:lvl7pPr marL="1976476" indent="0">
              <a:buNone/>
              <a:defRPr sz="1153" b="1"/>
            </a:lvl7pPr>
            <a:lvl8pPr marL="2305888" indent="0">
              <a:buNone/>
              <a:defRPr sz="1153" b="1"/>
            </a:lvl8pPr>
            <a:lvl9pPr marL="2635301" indent="0">
              <a:buNone/>
              <a:defRPr sz="115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793" y="3618442"/>
            <a:ext cx="278708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239" y="2428347"/>
            <a:ext cx="2800811" cy="1190095"/>
          </a:xfrm>
        </p:spPr>
        <p:txBody>
          <a:bodyPr anchor="b"/>
          <a:lstStyle>
            <a:lvl1pPr marL="0" indent="0">
              <a:buNone/>
              <a:defRPr sz="1729" b="1"/>
            </a:lvl1pPr>
            <a:lvl2pPr marL="329413" indent="0">
              <a:buNone/>
              <a:defRPr sz="1441" b="1"/>
            </a:lvl2pPr>
            <a:lvl3pPr marL="658825" indent="0">
              <a:buNone/>
              <a:defRPr sz="1297" b="1"/>
            </a:lvl3pPr>
            <a:lvl4pPr marL="988238" indent="0">
              <a:buNone/>
              <a:defRPr sz="1153" b="1"/>
            </a:lvl4pPr>
            <a:lvl5pPr marL="1317650" indent="0">
              <a:buNone/>
              <a:defRPr sz="1153" b="1"/>
            </a:lvl5pPr>
            <a:lvl6pPr marL="1647063" indent="0">
              <a:buNone/>
              <a:defRPr sz="1153" b="1"/>
            </a:lvl6pPr>
            <a:lvl7pPr marL="1976476" indent="0">
              <a:buNone/>
              <a:defRPr sz="1153" b="1"/>
            </a:lvl7pPr>
            <a:lvl8pPr marL="2305888" indent="0">
              <a:buNone/>
              <a:defRPr sz="1153" b="1"/>
            </a:lvl8pPr>
            <a:lvl9pPr marL="2635301" indent="0">
              <a:buNone/>
              <a:defRPr sz="115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35239" y="3618442"/>
            <a:ext cx="2800811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792A-0B07-4882-9CEC-1BBE6C24148F}" type="datetimeFigureOut">
              <a:rPr lang="en-GB" smtClean="0"/>
              <a:t>08/12/2023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E6898-FE90-4E26-8FEB-CC07CC448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011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792A-0B07-4882-9CEC-1BBE6C24148F}" type="datetimeFigureOut">
              <a:rPr lang="en-GB" smtClean="0"/>
              <a:t>08/12/2023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E6898-FE90-4E26-8FEB-CC07CC448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322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792A-0B07-4882-9CEC-1BBE6C24148F}" type="datetimeFigureOut">
              <a:rPr lang="en-GB" smtClean="0"/>
              <a:t>08/12/2023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E6898-FE90-4E26-8FEB-CC07CC448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6725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792" y="660400"/>
            <a:ext cx="2124842" cy="2311400"/>
          </a:xfrm>
        </p:spPr>
        <p:txBody>
          <a:bodyPr anchor="b"/>
          <a:lstStyle>
            <a:lvl1pPr>
              <a:defRPr sz="230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0811" y="1426283"/>
            <a:ext cx="3335238" cy="7039681"/>
          </a:xfrm>
        </p:spPr>
        <p:txBody>
          <a:bodyPr/>
          <a:lstStyle>
            <a:lvl1pPr>
              <a:defRPr sz="2306"/>
            </a:lvl1pPr>
            <a:lvl2pPr>
              <a:defRPr sz="2017"/>
            </a:lvl2pPr>
            <a:lvl3pPr>
              <a:defRPr sz="1729"/>
            </a:lvl3pPr>
            <a:lvl4pPr>
              <a:defRPr sz="1441"/>
            </a:lvl4pPr>
            <a:lvl5pPr>
              <a:defRPr sz="1441"/>
            </a:lvl5pPr>
            <a:lvl6pPr>
              <a:defRPr sz="1441"/>
            </a:lvl6pPr>
            <a:lvl7pPr>
              <a:defRPr sz="1441"/>
            </a:lvl7pPr>
            <a:lvl8pPr>
              <a:defRPr sz="1441"/>
            </a:lvl8pPr>
            <a:lvl9pPr>
              <a:defRPr sz="144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3792" y="2971800"/>
            <a:ext cx="2124842" cy="5505627"/>
          </a:xfrm>
        </p:spPr>
        <p:txBody>
          <a:bodyPr/>
          <a:lstStyle>
            <a:lvl1pPr marL="0" indent="0">
              <a:buNone/>
              <a:defRPr sz="1153"/>
            </a:lvl1pPr>
            <a:lvl2pPr marL="329413" indent="0">
              <a:buNone/>
              <a:defRPr sz="1009"/>
            </a:lvl2pPr>
            <a:lvl3pPr marL="658825" indent="0">
              <a:buNone/>
              <a:defRPr sz="865"/>
            </a:lvl3pPr>
            <a:lvl4pPr marL="988238" indent="0">
              <a:buNone/>
              <a:defRPr sz="721"/>
            </a:lvl4pPr>
            <a:lvl5pPr marL="1317650" indent="0">
              <a:buNone/>
              <a:defRPr sz="721"/>
            </a:lvl5pPr>
            <a:lvl6pPr marL="1647063" indent="0">
              <a:buNone/>
              <a:defRPr sz="721"/>
            </a:lvl6pPr>
            <a:lvl7pPr marL="1976476" indent="0">
              <a:buNone/>
              <a:defRPr sz="721"/>
            </a:lvl7pPr>
            <a:lvl8pPr marL="2305888" indent="0">
              <a:buNone/>
              <a:defRPr sz="721"/>
            </a:lvl8pPr>
            <a:lvl9pPr marL="2635301" indent="0">
              <a:buNone/>
              <a:defRPr sz="72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792A-0B07-4882-9CEC-1BBE6C24148F}" type="datetimeFigureOut">
              <a:rPr lang="en-GB" smtClean="0"/>
              <a:t>08/12/2023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E6898-FE90-4E26-8FEB-CC07CC448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725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792" y="660400"/>
            <a:ext cx="2124842" cy="2311400"/>
          </a:xfrm>
        </p:spPr>
        <p:txBody>
          <a:bodyPr anchor="b"/>
          <a:lstStyle>
            <a:lvl1pPr>
              <a:defRPr sz="230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00811" y="1426283"/>
            <a:ext cx="3335238" cy="7039681"/>
          </a:xfrm>
        </p:spPr>
        <p:txBody>
          <a:bodyPr anchor="t"/>
          <a:lstStyle>
            <a:lvl1pPr marL="0" indent="0">
              <a:buNone/>
              <a:defRPr sz="2306"/>
            </a:lvl1pPr>
            <a:lvl2pPr marL="329413" indent="0">
              <a:buNone/>
              <a:defRPr sz="2017"/>
            </a:lvl2pPr>
            <a:lvl3pPr marL="658825" indent="0">
              <a:buNone/>
              <a:defRPr sz="1729"/>
            </a:lvl3pPr>
            <a:lvl4pPr marL="988238" indent="0">
              <a:buNone/>
              <a:defRPr sz="1441"/>
            </a:lvl4pPr>
            <a:lvl5pPr marL="1317650" indent="0">
              <a:buNone/>
              <a:defRPr sz="1441"/>
            </a:lvl5pPr>
            <a:lvl6pPr marL="1647063" indent="0">
              <a:buNone/>
              <a:defRPr sz="1441"/>
            </a:lvl6pPr>
            <a:lvl7pPr marL="1976476" indent="0">
              <a:buNone/>
              <a:defRPr sz="1441"/>
            </a:lvl7pPr>
            <a:lvl8pPr marL="2305888" indent="0">
              <a:buNone/>
              <a:defRPr sz="1441"/>
            </a:lvl8pPr>
            <a:lvl9pPr marL="2635301" indent="0">
              <a:buNone/>
              <a:defRPr sz="1441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3792" y="2971800"/>
            <a:ext cx="2124842" cy="5505627"/>
          </a:xfrm>
        </p:spPr>
        <p:txBody>
          <a:bodyPr/>
          <a:lstStyle>
            <a:lvl1pPr marL="0" indent="0">
              <a:buNone/>
              <a:defRPr sz="1153"/>
            </a:lvl1pPr>
            <a:lvl2pPr marL="329413" indent="0">
              <a:buNone/>
              <a:defRPr sz="1009"/>
            </a:lvl2pPr>
            <a:lvl3pPr marL="658825" indent="0">
              <a:buNone/>
              <a:defRPr sz="865"/>
            </a:lvl3pPr>
            <a:lvl4pPr marL="988238" indent="0">
              <a:buNone/>
              <a:defRPr sz="721"/>
            </a:lvl4pPr>
            <a:lvl5pPr marL="1317650" indent="0">
              <a:buNone/>
              <a:defRPr sz="721"/>
            </a:lvl5pPr>
            <a:lvl6pPr marL="1647063" indent="0">
              <a:buNone/>
              <a:defRPr sz="721"/>
            </a:lvl6pPr>
            <a:lvl7pPr marL="1976476" indent="0">
              <a:buNone/>
              <a:defRPr sz="721"/>
            </a:lvl7pPr>
            <a:lvl8pPr marL="2305888" indent="0">
              <a:buNone/>
              <a:defRPr sz="721"/>
            </a:lvl8pPr>
            <a:lvl9pPr marL="2635301" indent="0">
              <a:buNone/>
              <a:defRPr sz="72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792A-0B07-4882-9CEC-1BBE6C24148F}" type="datetimeFigureOut">
              <a:rPr lang="en-GB" smtClean="0"/>
              <a:t>08/12/2023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E6898-FE90-4E26-8FEB-CC07CC448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424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792A-0B07-4882-9CEC-1BBE6C24148F}" type="datetimeFigureOut">
              <a:rPr lang="en-GB" smtClean="0"/>
              <a:t>08/12/2023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E6898-FE90-4E26-8FEB-CC07CC448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924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14628" y="527403"/>
            <a:ext cx="1420564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2934" y="527403"/>
            <a:ext cx="4179342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792A-0B07-4882-9CEC-1BBE6C24148F}" type="datetimeFigureOut">
              <a:rPr lang="en-GB" smtClean="0"/>
              <a:t>08/12/2023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E6898-FE90-4E26-8FEB-CC07CC448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28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2934" y="527405"/>
            <a:ext cx="5682258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2934" y="2637014"/>
            <a:ext cx="5682258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2934" y="9181397"/>
            <a:ext cx="1482328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1792A-0B07-4882-9CEC-1BBE6C24148F}" type="datetimeFigureOut">
              <a:rPr lang="en-GB" smtClean="0"/>
              <a:t>08/12/2023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82317" y="9181397"/>
            <a:ext cx="2223492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52863" y="9181397"/>
            <a:ext cx="1482328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E6898-FE90-4E26-8FEB-CC07CC448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959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58825" rtl="0" eaLnBrk="1" latinLnBrk="0" hangingPunct="1">
        <a:lnSpc>
          <a:spcPct val="90000"/>
        </a:lnSpc>
        <a:spcBef>
          <a:spcPct val="0"/>
        </a:spcBef>
        <a:buNone/>
        <a:defRPr sz="31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706" indent="-164706" algn="l" defTabSz="658825" rtl="0" eaLnBrk="1" latinLnBrk="0" hangingPunct="1">
        <a:lnSpc>
          <a:spcPct val="90000"/>
        </a:lnSpc>
        <a:spcBef>
          <a:spcPts val="721"/>
        </a:spcBef>
        <a:buFont typeface="Arial" panose="020B0604020202020204" pitchFamily="34" charset="0"/>
        <a:buChar char="•"/>
        <a:defRPr sz="2017" kern="1200">
          <a:solidFill>
            <a:schemeClr val="tx1"/>
          </a:solidFill>
          <a:latin typeface="+mn-lt"/>
          <a:ea typeface="+mn-ea"/>
          <a:cs typeface="+mn-cs"/>
        </a:defRPr>
      </a:lvl1pPr>
      <a:lvl2pPr marL="494119" indent="-164706" algn="l" defTabSz="658825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729" kern="1200">
          <a:solidFill>
            <a:schemeClr val="tx1"/>
          </a:solidFill>
          <a:latin typeface="+mn-lt"/>
          <a:ea typeface="+mn-ea"/>
          <a:cs typeface="+mn-cs"/>
        </a:defRPr>
      </a:lvl2pPr>
      <a:lvl3pPr marL="823532" indent="-164706" algn="l" defTabSz="658825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441" kern="1200">
          <a:solidFill>
            <a:schemeClr val="tx1"/>
          </a:solidFill>
          <a:latin typeface="+mn-lt"/>
          <a:ea typeface="+mn-ea"/>
          <a:cs typeface="+mn-cs"/>
        </a:defRPr>
      </a:lvl3pPr>
      <a:lvl4pPr marL="1152944" indent="-164706" algn="l" defTabSz="658825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297" kern="1200">
          <a:solidFill>
            <a:schemeClr val="tx1"/>
          </a:solidFill>
          <a:latin typeface="+mn-lt"/>
          <a:ea typeface="+mn-ea"/>
          <a:cs typeface="+mn-cs"/>
        </a:defRPr>
      </a:lvl4pPr>
      <a:lvl5pPr marL="1482357" indent="-164706" algn="l" defTabSz="658825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297" kern="1200">
          <a:solidFill>
            <a:schemeClr val="tx1"/>
          </a:solidFill>
          <a:latin typeface="+mn-lt"/>
          <a:ea typeface="+mn-ea"/>
          <a:cs typeface="+mn-cs"/>
        </a:defRPr>
      </a:lvl5pPr>
      <a:lvl6pPr marL="1811769" indent="-164706" algn="l" defTabSz="658825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297" kern="1200">
          <a:solidFill>
            <a:schemeClr val="tx1"/>
          </a:solidFill>
          <a:latin typeface="+mn-lt"/>
          <a:ea typeface="+mn-ea"/>
          <a:cs typeface="+mn-cs"/>
        </a:defRPr>
      </a:lvl6pPr>
      <a:lvl7pPr marL="2141182" indent="-164706" algn="l" defTabSz="658825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297" kern="1200">
          <a:solidFill>
            <a:schemeClr val="tx1"/>
          </a:solidFill>
          <a:latin typeface="+mn-lt"/>
          <a:ea typeface="+mn-ea"/>
          <a:cs typeface="+mn-cs"/>
        </a:defRPr>
      </a:lvl7pPr>
      <a:lvl8pPr marL="2470595" indent="-164706" algn="l" defTabSz="658825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297" kern="1200">
          <a:solidFill>
            <a:schemeClr val="tx1"/>
          </a:solidFill>
          <a:latin typeface="+mn-lt"/>
          <a:ea typeface="+mn-ea"/>
          <a:cs typeface="+mn-cs"/>
        </a:defRPr>
      </a:lvl8pPr>
      <a:lvl9pPr marL="2800007" indent="-164706" algn="l" defTabSz="658825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2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8825" rtl="0" eaLnBrk="1" latinLnBrk="0" hangingPunct="1">
        <a:defRPr sz="1297" kern="1200">
          <a:solidFill>
            <a:schemeClr val="tx1"/>
          </a:solidFill>
          <a:latin typeface="+mn-lt"/>
          <a:ea typeface="+mn-ea"/>
          <a:cs typeface="+mn-cs"/>
        </a:defRPr>
      </a:lvl1pPr>
      <a:lvl2pPr marL="329413" algn="l" defTabSz="658825" rtl="0" eaLnBrk="1" latinLnBrk="0" hangingPunct="1">
        <a:defRPr sz="1297" kern="1200">
          <a:solidFill>
            <a:schemeClr val="tx1"/>
          </a:solidFill>
          <a:latin typeface="+mn-lt"/>
          <a:ea typeface="+mn-ea"/>
          <a:cs typeface="+mn-cs"/>
        </a:defRPr>
      </a:lvl2pPr>
      <a:lvl3pPr marL="658825" algn="l" defTabSz="658825" rtl="0" eaLnBrk="1" latinLnBrk="0" hangingPunct="1">
        <a:defRPr sz="1297" kern="1200">
          <a:solidFill>
            <a:schemeClr val="tx1"/>
          </a:solidFill>
          <a:latin typeface="+mn-lt"/>
          <a:ea typeface="+mn-ea"/>
          <a:cs typeface="+mn-cs"/>
        </a:defRPr>
      </a:lvl3pPr>
      <a:lvl4pPr marL="988238" algn="l" defTabSz="658825" rtl="0" eaLnBrk="1" latinLnBrk="0" hangingPunct="1">
        <a:defRPr sz="1297" kern="1200">
          <a:solidFill>
            <a:schemeClr val="tx1"/>
          </a:solidFill>
          <a:latin typeface="+mn-lt"/>
          <a:ea typeface="+mn-ea"/>
          <a:cs typeface="+mn-cs"/>
        </a:defRPr>
      </a:lvl4pPr>
      <a:lvl5pPr marL="1317650" algn="l" defTabSz="658825" rtl="0" eaLnBrk="1" latinLnBrk="0" hangingPunct="1">
        <a:defRPr sz="1297" kern="1200">
          <a:solidFill>
            <a:schemeClr val="tx1"/>
          </a:solidFill>
          <a:latin typeface="+mn-lt"/>
          <a:ea typeface="+mn-ea"/>
          <a:cs typeface="+mn-cs"/>
        </a:defRPr>
      </a:lvl5pPr>
      <a:lvl6pPr marL="1647063" algn="l" defTabSz="658825" rtl="0" eaLnBrk="1" latinLnBrk="0" hangingPunct="1">
        <a:defRPr sz="1297" kern="1200">
          <a:solidFill>
            <a:schemeClr val="tx1"/>
          </a:solidFill>
          <a:latin typeface="+mn-lt"/>
          <a:ea typeface="+mn-ea"/>
          <a:cs typeface="+mn-cs"/>
        </a:defRPr>
      </a:lvl6pPr>
      <a:lvl7pPr marL="1976476" algn="l" defTabSz="658825" rtl="0" eaLnBrk="1" latinLnBrk="0" hangingPunct="1">
        <a:defRPr sz="1297" kern="1200">
          <a:solidFill>
            <a:schemeClr val="tx1"/>
          </a:solidFill>
          <a:latin typeface="+mn-lt"/>
          <a:ea typeface="+mn-ea"/>
          <a:cs typeface="+mn-cs"/>
        </a:defRPr>
      </a:lvl7pPr>
      <a:lvl8pPr marL="2305888" algn="l" defTabSz="658825" rtl="0" eaLnBrk="1" latinLnBrk="0" hangingPunct="1">
        <a:defRPr sz="1297" kern="1200">
          <a:solidFill>
            <a:schemeClr val="tx1"/>
          </a:solidFill>
          <a:latin typeface="+mn-lt"/>
          <a:ea typeface="+mn-ea"/>
          <a:cs typeface="+mn-cs"/>
        </a:defRPr>
      </a:lvl8pPr>
      <a:lvl9pPr marL="2635301" algn="l" defTabSz="658825" rtl="0" eaLnBrk="1" latinLnBrk="0" hangingPunct="1">
        <a:defRPr sz="12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762729"/>
              </p:ext>
            </p:extLst>
          </p:nvPr>
        </p:nvGraphicFramePr>
        <p:xfrm>
          <a:off x="2218922" y="573231"/>
          <a:ext cx="2160000" cy="2758045"/>
        </p:xfrm>
        <a:graphic>
          <a:graphicData uri="http://schemas.openxmlformats.org/drawingml/2006/table">
            <a:tbl>
              <a:tblPr/>
              <a:tblGrid>
                <a:gridCol w="360000">
                  <a:extLst>
                    <a:ext uri="{9D8B030D-6E8A-4147-A177-3AD203B41FA5}">
                      <a16:colId xmlns:a16="http://schemas.microsoft.com/office/drawing/2014/main" val="409146501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47191695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32632286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1144622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51650418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721390141"/>
                    </a:ext>
                  </a:extLst>
                </a:gridCol>
              </a:tblGrid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Victoria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Alpha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Beta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Gamma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18072669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E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0.008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4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0.006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1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0.008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4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0.017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1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813861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7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0.005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0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0.006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1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D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9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897474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0.019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4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7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0.008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4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0.007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3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D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444553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BA.4/5-4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0.039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A2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0.008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4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0.007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3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C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331272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BA.4/5-6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0.008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4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0.009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6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E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C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003710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BA.4/5-7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0.018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3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7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0.929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0.087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8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0.014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D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20691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BA.4/5-8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0.015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F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0.008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4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D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E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C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055037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BA.4/5-9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C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0.016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98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9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0.025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8D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06220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BA.4/5-10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0.005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0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B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0.005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0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947415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BA.4/5-11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0.007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3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7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0.006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1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0.005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0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0.006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1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3342081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BA.4/5-12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0.029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93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A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0.014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D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C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0.017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1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691058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BA.4/5-13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C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0.009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6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D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E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0.014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D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0124317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BA.4/5-15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0.017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1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0.008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4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0.014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D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A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0.019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4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8917656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BA.4/5-17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0.005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0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7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E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0.007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3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7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628492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BA.4/5-18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0.009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6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0.008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4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0.007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3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A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0.008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4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403834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BA.4/5-20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A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0.016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0.015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F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7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A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4827679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BA.4/5-21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B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0.006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1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E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E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0.009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6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403302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BA.4/5-22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0.008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4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0.005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0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E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0.005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0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9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0818777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BA.4/5-23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98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0.014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D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A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0.006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1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7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5558493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BA.4/5-24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A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B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D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D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D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775590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BA.4/5-25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7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7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D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B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E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026823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BA.4/5-28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0.019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4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0.016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0.007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3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0.009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6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0.018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3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25417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BA.4/5-31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C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0.008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4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0.015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F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C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101767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BA.4/5-32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0.017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1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0.015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F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B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B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A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46026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BA.4/5-33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0.076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8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8A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176633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BA.4/5-34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E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E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B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B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0.403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9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544040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BA.4/5-35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0.009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6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0.007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3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D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B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77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9584"/>
                  </a:ext>
                </a:extLst>
              </a:tr>
              <a:tr h="808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BA.4/5-36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0.019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84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665" marR="3665" marT="366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8A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255451"/>
                  </a:ext>
                </a:extLst>
              </a:tr>
            </a:tbl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91C0F859-1E66-4706-99F9-C271C79EB407}"/>
              </a:ext>
            </a:extLst>
          </p:cNvPr>
          <p:cNvGrpSpPr/>
          <p:nvPr/>
        </p:nvGrpSpPr>
        <p:grpSpPr>
          <a:xfrm rot="5400000">
            <a:off x="3228325" y="-418070"/>
            <a:ext cx="451891" cy="1495148"/>
            <a:chOff x="5690310" y="6513725"/>
            <a:chExt cx="594190" cy="205640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FE470F2-312A-4BB7-90AE-9B217018F0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94" t="3452" r="20526" b="3703"/>
            <a:stretch/>
          </p:blipFill>
          <p:spPr>
            <a:xfrm flipV="1">
              <a:off x="5928239" y="7226284"/>
              <a:ext cx="144901" cy="1077636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6A9C25A-A902-4D79-97EE-469877E8C203}"/>
                </a:ext>
              </a:extLst>
            </p:cNvPr>
            <p:cNvSpPr txBox="1"/>
            <p:nvPr/>
          </p:nvSpPr>
          <p:spPr>
            <a:xfrm rot="16200000">
              <a:off x="5716740" y="6838668"/>
              <a:ext cx="892703" cy="242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39186">
                <a:defRPr/>
              </a:pPr>
              <a:r>
                <a:rPr lang="en-GB" sz="6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04BBA21-CF55-4172-90FF-F0F7AB8764FE}"/>
                </a:ext>
              </a:extLst>
            </p:cNvPr>
            <p:cNvSpPr txBox="1"/>
            <p:nvPr/>
          </p:nvSpPr>
          <p:spPr>
            <a:xfrm rot="16200000">
              <a:off x="5756070" y="7507388"/>
              <a:ext cx="805028" cy="242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39186">
                <a:defRPr/>
              </a:pPr>
              <a:r>
                <a:rPr lang="en-GB" sz="6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0.100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E8EF1B4-85B9-4E68-A8A2-3CE53BCDF46C}"/>
                </a:ext>
              </a:extLst>
            </p:cNvPr>
            <p:cNvSpPr txBox="1"/>
            <p:nvPr/>
          </p:nvSpPr>
          <p:spPr>
            <a:xfrm rot="16200000">
              <a:off x="5751564" y="8046206"/>
              <a:ext cx="805026" cy="242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39186">
                <a:defRPr/>
              </a:pPr>
              <a:r>
                <a:rPr lang="en-GB" sz="6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0.001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B2A710A-05CE-4584-A26A-444B8E16CBE6}"/>
                </a:ext>
              </a:extLst>
            </p:cNvPr>
            <p:cNvSpPr txBox="1"/>
            <p:nvPr/>
          </p:nvSpPr>
          <p:spPr>
            <a:xfrm rot="16200000">
              <a:off x="5365367" y="7507388"/>
              <a:ext cx="892704" cy="242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39186">
                <a:defRPr/>
              </a:pPr>
              <a:r>
                <a:rPr lang="en-GB" sz="600" kern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µg/mL</a:t>
              </a:r>
              <a:endParaRPr lang="en-GB" sz="6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F5C5150B-B416-E44C-9ED3-231C5DC7C03A}"/>
              </a:ext>
            </a:extLst>
          </p:cNvPr>
          <p:cNvSpPr txBox="1"/>
          <p:nvPr/>
        </p:nvSpPr>
        <p:spPr>
          <a:xfrm>
            <a:off x="2896775" y="8089531"/>
            <a:ext cx="1000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39186">
              <a:defRPr/>
            </a:pPr>
            <a:r>
              <a:rPr lang="en-US" sz="14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endParaRPr lang="en-GB" sz="1400" b="1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449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70C0E7-E522-7048-1F33-58D3AD187DAE}"/>
              </a:ext>
            </a:extLst>
          </p:cNvPr>
          <p:cNvSpPr txBox="1"/>
          <p:nvPr/>
        </p:nvSpPr>
        <p:spPr>
          <a:xfrm>
            <a:off x="2606321" y="8089531"/>
            <a:ext cx="1000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39186">
              <a:defRPr/>
            </a:pPr>
            <a:r>
              <a:rPr lang="en-US" sz="14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S2</a:t>
            </a:r>
            <a:endParaRPr lang="en-GB" sz="1400" b="1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47C43C6-6C09-4735-B936-F3960C9BF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54" y="1066292"/>
            <a:ext cx="4319016" cy="43190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E9C9CF-41C7-42D5-8963-8735136EEC65}"/>
              </a:ext>
            </a:extLst>
          </p:cNvPr>
          <p:cNvSpPr txBox="1"/>
          <p:nvPr/>
        </p:nvSpPr>
        <p:spPr>
          <a:xfrm>
            <a:off x="1134554" y="1021498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1AD744-61CD-4FB0-9788-6E8EF3EC3EB6}"/>
              </a:ext>
            </a:extLst>
          </p:cNvPr>
          <p:cNvSpPr txBox="1"/>
          <p:nvPr/>
        </p:nvSpPr>
        <p:spPr>
          <a:xfrm>
            <a:off x="2724970" y="1002662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E3ABA7-B318-4C30-AAF4-FE8860BB1B8D}"/>
              </a:ext>
            </a:extLst>
          </p:cNvPr>
          <p:cNvSpPr txBox="1"/>
          <p:nvPr/>
        </p:nvSpPr>
        <p:spPr>
          <a:xfrm>
            <a:off x="1134554" y="324102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4E099C-7E44-4559-9053-B3692BE25915}"/>
              </a:ext>
            </a:extLst>
          </p:cNvPr>
          <p:cNvSpPr txBox="1"/>
          <p:nvPr/>
        </p:nvSpPr>
        <p:spPr>
          <a:xfrm>
            <a:off x="3136807" y="3225799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040517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A3CDB4C-A494-4E95-910F-0102CF4593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985639"/>
              </p:ext>
            </p:extLst>
          </p:nvPr>
        </p:nvGraphicFramePr>
        <p:xfrm>
          <a:off x="237877" y="1739522"/>
          <a:ext cx="6164582" cy="4203852"/>
        </p:xfrm>
        <a:graphic>
          <a:graphicData uri="http://schemas.openxmlformats.org/drawingml/2006/table">
            <a:tbl>
              <a:tblPr/>
              <a:tblGrid>
                <a:gridCol w="396240">
                  <a:extLst>
                    <a:ext uri="{9D8B030D-6E8A-4147-A177-3AD203B41FA5}">
                      <a16:colId xmlns:a16="http://schemas.microsoft.com/office/drawing/2014/main" val="2067306246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39776972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3364606590"/>
                    </a:ext>
                  </a:extLst>
                </a:gridCol>
                <a:gridCol w="1480248">
                  <a:extLst>
                    <a:ext uri="{9D8B030D-6E8A-4147-A177-3AD203B41FA5}">
                      <a16:colId xmlns:a16="http://schemas.microsoft.com/office/drawing/2014/main" val="1569404868"/>
                    </a:ext>
                  </a:extLst>
                </a:gridCol>
                <a:gridCol w="458218">
                  <a:extLst>
                    <a:ext uri="{9D8B030D-6E8A-4147-A177-3AD203B41FA5}">
                      <a16:colId xmlns:a16="http://schemas.microsoft.com/office/drawing/2014/main" val="988813645"/>
                    </a:ext>
                  </a:extLst>
                </a:gridCol>
                <a:gridCol w="419386">
                  <a:extLst>
                    <a:ext uri="{9D8B030D-6E8A-4147-A177-3AD203B41FA5}">
                      <a16:colId xmlns:a16="http://schemas.microsoft.com/office/drawing/2014/main" val="2957714247"/>
                    </a:ext>
                  </a:extLst>
                </a:gridCol>
                <a:gridCol w="271824">
                  <a:extLst>
                    <a:ext uri="{9D8B030D-6E8A-4147-A177-3AD203B41FA5}">
                      <a16:colId xmlns:a16="http://schemas.microsoft.com/office/drawing/2014/main" val="3228175150"/>
                    </a:ext>
                  </a:extLst>
                </a:gridCol>
                <a:gridCol w="411619">
                  <a:extLst>
                    <a:ext uri="{9D8B030D-6E8A-4147-A177-3AD203B41FA5}">
                      <a16:colId xmlns:a16="http://schemas.microsoft.com/office/drawing/2014/main" val="1536574518"/>
                    </a:ext>
                  </a:extLst>
                </a:gridCol>
                <a:gridCol w="924202">
                  <a:extLst>
                    <a:ext uri="{9D8B030D-6E8A-4147-A177-3AD203B41FA5}">
                      <a16:colId xmlns:a16="http://schemas.microsoft.com/office/drawing/2014/main" val="1647952074"/>
                    </a:ext>
                  </a:extLst>
                </a:gridCol>
                <a:gridCol w="1048465">
                  <a:extLst>
                    <a:ext uri="{9D8B030D-6E8A-4147-A177-3AD203B41FA5}">
                      <a16:colId xmlns:a16="http://schemas.microsoft.com/office/drawing/2014/main" val="472633587"/>
                    </a:ext>
                  </a:extLst>
                </a:gridCol>
              </a:tblGrid>
              <a:tr h="12352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 id.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Protein-Specific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GB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Heavy Chain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Light Chain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861245"/>
                  </a:ext>
                </a:extLst>
              </a:tr>
              <a:tr h="22234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V-REGION </a:t>
                      </a:r>
                      <a:r>
                        <a:rPr lang="en-GB" sz="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Nb</a:t>
                      </a:r>
                      <a:r>
                        <a:rPr lang="en-GB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AA changes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V-GENE and allele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J-GENE and allele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D-GENE and allele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Light Chain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V-REGION </a:t>
                      </a:r>
                      <a:r>
                        <a:rPr lang="en-GB" sz="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Nb</a:t>
                      </a:r>
                      <a:r>
                        <a:rPr lang="en-GB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AA changes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V-GENE and allele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J-GENE and allele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9750863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BA.4/5-1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4-39*01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1-26*01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1-NL1*01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465879"/>
                  </a:ext>
                </a:extLst>
              </a:tr>
              <a:tr h="15257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BA.4/5-2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3-30*03 F, or 3-30*18 F or 3-30-5*01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2-15*01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3-11*01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4661727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BA.4/5-3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4-61*02 F, or 4-61*11 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1-26*01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1-5*01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9385060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BA.4/5-4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1-3*01 F, or 1-3*04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6*03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6-25*01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1-5*01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525727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BA.4/5-6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3-53*04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4-17*01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3-20*01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2*02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0306111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BA.4/5-7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3-53*02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4-17*01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3-15*01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0493577"/>
                  </a:ext>
                </a:extLst>
              </a:tr>
              <a:tr h="144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BA.4/5-8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3-66*02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1-26*01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1-33*01 F, or 1D-33*01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8715728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BA.4/5-9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1-46*01 F, or 1-46*02 F or 1-46*03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4-23*01 ORF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3-11*01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2*03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6536707"/>
                  </a:ext>
                </a:extLst>
              </a:tr>
              <a:tr h="144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BA.4/5-10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3-66*02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1-26*01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1-33*01 F, or 1D-33*01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2947784"/>
                  </a:ext>
                </a:extLst>
              </a:tr>
              <a:tr h="144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BA.4/5-11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3-33*01 F, or 3-33*03 F or 3-33*06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3-22*01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1-39*01 F, or 1D-39*01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6521409"/>
                  </a:ext>
                </a:extLst>
              </a:tr>
              <a:tr h="15257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BA.4/5-12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3-30*03 F, or, 3-30*18 F, or 3-30-5*01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3-9*01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1-33*01 F,or 1D-33*01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6794932"/>
                  </a:ext>
                </a:extLst>
              </a:tr>
              <a:tr h="144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BA.4/5-13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1-69*01 F, or 1-69D*01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5-18*01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λ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1-33*01 F, or 1D-33*01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6392330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BA.4/5-15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3-9*01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3-9*01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λ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1-44*01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1433958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BA.4/5-17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3-53*04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6-19*01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λ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1-51*01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6667035"/>
                  </a:ext>
                </a:extLst>
              </a:tr>
              <a:tr h="144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BA.4/5-18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1-69*01 F, or 1-69D*01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5-18*01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1-33*01 F, or  1D-33*01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0818723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BA.4/5-20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3-9*01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3-9*01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λ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1-44*01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7300248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BA.4/5-21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3-9*01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3-22*01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1-9*01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989599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BA.4/5-22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1-69*01 F, or 1-69D*01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5-12*01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2-30*01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3069878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BA.4/5-23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3-53*01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4-17*01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3-20*01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9768506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BA.4/5-24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3-9*01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3-22*01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1-9*01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3*01 F, or 4*01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8783891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BA.4/5-25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1-69*09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5-18*01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1-5*01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2*02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701466"/>
                  </a:ext>
                </a:extLst>
              </a:tr>
              <a:tr h="144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BA.4/5-28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3-66*01 F, or 3-66*04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1-1*01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λ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3-21*04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2*01 F, or 3*01 F or 3*02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714415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BA.4/5-31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4-39*01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1-26*01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1-NL1*01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7094162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BA.4/5-32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3-66*02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3-10*02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λ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3-21*02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2881325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BA.4/5-33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3-23*04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4*02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5-18*01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3-15*01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2*01 F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6945516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marL="0" marR="0" lvl="0" indent="0" algn="ctr" defTabSz="1320759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BA.4/5-34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1-69*01 F, or1-69D*01 F</a:t>
                      </a:r>
                    </a:p>
                  </a:txBody>
                  <a:tcPr marL="9150" marR="9150" marT="91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4*02 F</a:t>
                      </a:r>
                    </a:p>
                  </a:txBody>
                  <a:tcPr marL="9150" marR="9150" marT="91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5-12*01 F</a:t>
                      </a:r>
                    </a:p>
                  </a:txBody>
                  <a:tcPr marL="9150" marR="9150" marT="91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</a:t>
                      </a:r>
                      <a:endParaRPr kumimoji="0" lang="en-GB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150" marR="9150" marT="91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2-30*01 F</a:t>
                      </a:r>
                    </a:p>
                  </a:txBody>
                  <a:tcPr marL="9150" marR="9150" marT="91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1*01 F</a:t>
                      </a:r>
                    </a:p>
                  </a:txBody>
                  <a:tcPr marL="9150" marR="9150" marT="91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2363208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marL="0" marR="0" lvl="0" indent="0" algn="ctr" defTabSz="1320759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BA.4/5-35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3-66*01 F, or 3-66*04 F</a:t>
                      </a:r>
                    </a:p>
                  </a:txBody>
                  <a:tcPr marL="9150" marR="9150" marT="91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4*02 F</a:t>
                      </a:r>
                    </a:p>
                  </a:txBody>
                  <a:tcPr marL="9150" marR="9150" marT="91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1-26*01 F</a:t>
                      </a:r>
                    </a:p>
                  </a:txBody>
                  <a:tcPr marL="9150" marR="9150" marT="91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150" marR="9150" marT="91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3-15*01 F</a:t>
                      </a:r>
                    </a:p>
                  </a:txBody>
                  <a:tcPr marL="9150" marR="9150" marT="91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2*01 F</a:t>
                      </a:r>
                    </a:p>
                  </a:txBody>
                  <a:tcPr marL="9150" marR="9150" marT="91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0295065"/>
                  </a:ext>
                </a:extLst>
              </a:tr>
              <a:tr h="123527">
                <a:tc>
                  <a:txBody>
                    <a:bodyPr/>
                    <a:lstStyle/>
                    <a:p>
                      <a:pPr marL="0" marR="0" lvl="0" indent="0" algn="ctr" defTabSz="1320759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BA.4/5-36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NTD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GB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4-4*02 F</a:t>
                      </a:r>
                    </a:p>
                  </a:txBody>
                  <a:tcPr marL="9150" marR="9150" marT="91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3*02 F</a:t>
                      </a:r>
                    </a:p>
                  </a:txBody>
                  <a:tcPr marL="9150" marR="9150" marT="91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2-21*01 F</a:t>
                      </a:r>
                    </a:p>
                  </a:txBody>
                  <a:tcPr marL="9150" marR="9150" marT="91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GB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50" marR="9150" marT="91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1-5*01 F</a:t>
                      </a:r>
                    </a:p>
                  </a:txBody>
                  <a:tcPr marL="9150" marR="9150" marT="91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1*01 F</a:t>
                      </a:r>
                    </a:p>
                  </a:txBody>
                  <a:tcPr marL="9150" marR="9150" marT="91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581789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B182ECC-5A99-4612-B602-8C2C2925B609}"/>
              </a:ext>
            </a:extLst>
          </p:cNvPr>
          <p:cNvSpPr txBox="1"/>
          <p:nvPr/>
        </p:nvSpPr>
        <p:spPr>
          <a:xfrm>
            <a:off x="237877" y="1059009"/>
            <a:ext cx="6164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Table S1.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Ig variable gene usage for BA.4/5 mAb</a:t>
            </a:r>
          </a:p>
        </p:txBody>
      </p:sp>
    </p:spTree>
    <p:extLst>
      <p:ext uri="{BB962C8B-B14F-4D97-AF65-F5344CB8AC3E}">
        <p14:creationId xmlns:p14="http://schemas.microsoft.com/office/powerpoint/2010/main" val="2737523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FD892F-32EF-4038-9AE7-A070CE9DCE83}"/>
              </a:ext>
            </a:extLst>
          </p:cNvPr>
          <p:cNvSpPr txBox="1"/>
          <p:nvPr/>
        </p:nvSpPr>
        <p:spPr>
          <a:xfrm>
            <a:off x="1" y="243868"/>
            <a:ext cx="652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Table S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Data collection, structure determination and refinement statistics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1B3400-CDA5-4931-9B05-2331F949E427}"/>
              </a:ext>
            </a:extLst>
          </p:cNvPr>
          <p:cNvSpPr txBox="1"/>
          <p:nvPr/>
        </p:nvSpPr>
        <p:spPr>
          <a:xfrm>
            <a:off x="151881" y="5409880"/>
            <a:ext cx="5504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/>
              <a:t>a</a:t>
            </a:r>
            <a:r>
              <a:rPr lang="en-US" dirty="0"/>
              <a:t> </a:t>
            </a:r>
            <a:r>
              <a:rPr lang="en-US" sz="1200" dirty="0"/>
              <a:t>Values in parentheses are for highest-resolution shell.</a:t>
            </a:r>
            <a:endParaRPr lang="en-GB" sz="1200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6821873-3A55-4D01-A089-F164723581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615822"/>
              </p:ext>
            </p:extLst>
          </p:nvPr>
        </p:nvGraphicFramePr>
        <p:xfrm>
          <a:off x="151881" y="695142"/>
          <a:ext cx="5683250" cy="4684333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070724">
                  <a:extLst>
                    <a:ext uri="{9D8B030D-6E8A-4147-A177-3AD203B41FA5}">
                      <a16:colId xmlns:a16="http://schemas.microsoft.com/office/drawing/2014/main" val="2004985099"/>
                    </a:ext>
                  </a:extLst>
                </a:gridCol>
                <a:gridCol w="1160520">
                  <a:extLst>
                    <a:ext uri="{9D8B030D-6E8A-4147-A177-3AD203B41FA5}">
                      <a16:colId xmlns:a16="http://schemas.microsoft.com/office/drawing/2014/main" val="3079973385"/>
                    </a:ext>
                  </a:extLst>
                </a:gridCol>
                <a:gridCol w="1161656">
                  <a:extLst>
                    <a:ext uri="{9D8B030D-6E8A-4147-A177-3AD203B41FA5}">
                      <a16:colId xmlns:a16="http://schemas.microsoft.com/office/drawing/2014/main" val="654001026"/>
                    </a:ext>
                  </a:extLst>
                </a:gridCol>
                <a:gridCol w="1160520">
                  <a:extLst>
                    <a:ext uri="{9D8B030D-6E8A-4147-A177-3AD203B41FA5}">
                      <a16:colId xmlns:a16="http://schemas.microsoft.com/office/drawing/2014/main" val="2197876477"/>
                    </a:ext>
                  </a:extLst>
                </a:gridCol>
                <a:gridCol w="1129830">
                  <a:extLst>
                    <a:ext uri="{9D8B030D-6E8A-4147-A177-3AD203B41FA5}">
                      <a16:colId xmlns:a16="http://schemas.microsoft.com/office/drawing/2014/main" val="3356844958"/>
                    </a:ext>
                  </a:extLst>
                </a:gridCol>
              </a:tblGrid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Delta-RBD/BA.4/5-1/EY6A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Delta-RBD/BA.4/5-2/Beta-49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Delta-RBD/BA.4/5-9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Delta-RBD/BA.4/5-35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1890759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PDB ID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8CBD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8CBE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8QZR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8CMA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5210182"/>
                  </a:ext>
                </a:extLst>
              </a:tr>
              <a:tr h="162560">
                <a:tc gridSpan="5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Data collection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183661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Space group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GB" sz="1000" baseline="-25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GB" sz="1000" baseline="-25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2224682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Å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242.0, 139.4, 168.5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179.9, 147.0, 52.2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251.6, 251.6, 251.6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195.8, 85.1, 57.0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5601336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a, b, g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90, 115.6, 90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90, 90, 90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90, 90, 90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90, 102.0, 90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351656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Resolution (Å)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75–3.52 (3.58–3.52)</a:t>
                      </a:r>
                      <a:r>
                        <a:rPr lang="en-GB" sz="10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60–3.16 (3.21–3.16)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59-3.77 (3.84–3.77)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48–3.29 (3.35–3.29)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0286236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000" baseline="-25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merge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0.325 (---)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0.345 (---)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0.414 (---)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0.298 (---)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0588669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000" baseline="-25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pim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NewRomanPSMT"/>
                          <a:ea typeface="Times New Roman" panose="02020603050405020304" pitchFamily="18" charset="0"/>
                          <a:cs typeface="TimesNewRomanPSMT"/>
                        </a:rPr>
                        <a:t>0.133 (1.192)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0.098 (0.994)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NewRomanPSMT"/>
                          <a:ea typeface="Times New Roman" panose="02020603050405020304" pitchFamily="18" charset="0"/>
                          <a:cs typeface="TimesNewRomanPSMT"/>
                        </a:rPr>
                        <a:t>0.065 (1.027)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NewRomanPSMT"/>
                          <a:ea typeface="Times New Roman" panose="02020603050405020304" pitchFamily="18" charset="0"/>
                          <a:cs typeface="TimesNewRomanPSMT"/>
                        </a:rPr>
                        <a:t>0.121 (1.270)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1133638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I/</a:t>
                      </a:r>
                      <a:r>
                        <a:rPr lang="en-US" sz="1000" i="1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4.9 (0.4)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NewRomanPSMT"/>
                          <a:ea typeface="Times New Roman" panose="02020603050405020304" pitchFamily="18" charset="0"/>
                          <a:cs typeface="TimesNewRomanPSMT"/>
                        </a:rPr>
                        <a:t>6.1 (0.5)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8.0 (0.4)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5.6 (0.5)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5603247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CC</a:t>
                      </a:r>
                      <a:r>
                        <a:rPr lang="en-US" sz="1000" baseline="-25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1/2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0.984 (0.351)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0.991 (0.322)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0.998 (0.351)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0.982 (0.340)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4995887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Completeness (%)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99.7 (98.4)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(99.2)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(100)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98.9 (94.6)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502138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Redundancy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7.1 (6.7)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13.3 (13.2)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41.8 (42.8)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7.0 (6.8)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074787"/>
                  </a:ext>
                </a:extLst>
              </a:tr>
              <a:tr h="162560">
                <a:tc gridSpan="5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Refinement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620909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Resolution (Å)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75–3.52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57–3.16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59–3.77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48–3.29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4640583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 reflections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59185/3023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23351/1206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25675/1319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13161/681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523118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000" baseline="-25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work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en-US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000" baseline="-25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free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0.219/0.267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0.227/0.268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0.251/0.300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0.231/0.268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70760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 atoms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9360117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Protein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24090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8087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8671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4718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4482487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Ligand/ion/water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0912128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factors (Å</a:t>
                      </a:r>
                      <a:r>
                        <a:rPr lang="en-US" sz="10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0872007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Protein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169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196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5256085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Ligand/ion/water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207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123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230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192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5535374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r.m.s. deviations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6212724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Bond lengths (Å)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0.003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0.002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0.002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0.002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1777125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Bond angles (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4518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8750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14493</TotalTime>
  <Words>1209</Words>
  <Application>Microsoft Office PowerPoint</Application>
  <PresentationFormat>Custom</PresentationFormat>
  <Paragraphs>602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Symbol</vt:lpstr>
      <vt:lpstr>Times New Roman</vt:lpstr>
      <vt:lpstr>TimesNewRomanPSMT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Chang Liu</dc:creator>
  <cp:lastModifiedBy>Sachin Maharnur</cp:lastModifiedBy>
  <cp:revision>175</cp:revision>
  <cp:lastPrinted>2023-10-07T17:33:46Z</cp:lastPrinted>
  <dcterms:created xsi:type="dcterms:W3CDTF">2022-12-14T22:45:39Z</dcterms:created>
  <dcterms:modified xsi:type="dcterms:W3CDTF">2023-12-08T04:09:38Z</dcterms:modified>
</cp:coreProperties>
</file>