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6" r:id="rId2"/>
    <p:sldId id="291" r:id="rId3"/>
    <p:sldId id="339" r:id="rId4"/>
    <p:sldId id="341" r:id="rId5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F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 snapToObjects="1">
      <p:cViewPr varScale="1">
        <p:scale>
          <a:sx n="87" d="100"/>
          <a:sy n="87" d="100"/>
        </p:scale>
        <p:origin x="125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56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719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01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067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821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256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1254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8091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659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27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0594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FC7E3-F780-8B46-B461-6D4536EF82ED}" type="datetimeFigureOut">
              <a:rPr kumimoji="1" lang="ja-JP" altLang="en-US" smtClean="0"/>
              <a:t>2023/9/28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93FD8-3F39-DF4E-BC5F-1BAB1615E0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963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DBF8FC6-B5B7-4E6D-8F7A-6FE0A0954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02440"/>
            <a:ext cx="6400800" cy="6541661"/>
          </a:xfrm>
          <a:prstGeom prst="rect">
            <a:avLst/>
          </a:prstGeom>
        </p:spPr>
      </p:pic>
      <p:sp>
        <p:nvSpPr>
          <p:cNvPr id="26" name="Rectangle 1989">
            <a:extLst>
              <a:ext uri="{FF2B5EF4-FFF2-40B4-BE49-F238E27FC236}">
                <a16:creationId xmlns:a16="http://schemas.microsoft.com/office/drawing/2014/main" id="{F9795827-06D8-4CA2-8B85-680F9EBEC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524" y="208184"/>
            <a:ext cx="25425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1a</a:t>
            </a:r>
          </a:p>
        </p:txBody>
      </p:sp>
      <p:sp>
        <p:nvSpPr>
          <p:cNvPr id="27" name="Rectangle 70">
            <a:extLst>
              <a:ext uri="{FF2B5EF4-FFF2-40B4-BE49-F238E27FC236}">
                <a16:creationId xmlns:a16="http://schemas.microsoft.com/office/drawing/2014/main" id="{CD0B7A8D-7472-4D7E-A6F9-4D9FB3AC1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052" y="4227870"/>
            <a:ext cx="2358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Rectangle 72">
            <a:extLst>
              <a:ext uri="{FF2B5EF4-FFF2-40B4-BE49-F238E27FC236}">
                <a16:creationId xmlns:a16="http://schemas.microsoft.com/office/drawing/2014/main" id="{7841132D-364D-4967-AFAC-09F416E13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5782" y="4236900"/>
            <a:ext cx="42544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74">
            <a:extLst>
              <a:ext uri="{FF2B5EF4-FFF2-40B4-BE49-F238E27FC236}">
                <a16:creationId xmlns:a16="http://schemas.microsoft.com/office/drawing/2014/main" id="{6BBDD657-C0F1-43AB-B667-105B241F2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140" y="4230645"/>
            <a:ext cx="23772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78">
            <a:extLst>
              <a:ext uri="{FF2B5EF4-FFF2-40B4-BE49-F238E27FC236}">
                <a16:creationId xmlns:a16="http://schemas.microsoft.com/office/drawing/2014/main" id="{1C08C1E9-D3C1-4A1A-90DE-6D6288A2A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47" y="4619840"/>
            <a:ext cx="304128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after diagnosis (years)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70">
            <a:extLst>
              <a:ext uri="{FF2B5EF4-FFF2-40B4-BE49-F238E27FC236}">
                <a16:creationId xmlns:a16="http://schemas.microsoft.com/office/drawing/2014/main" id="{4F9F415F-636C-4A66-804E-AFAC0A97C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0307" y="4229992"/>
            <a:ext cx="37555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7" name="Rectangle 74">
            <a:extLst>
              <a:ext uri="{FF2B5EF4-FFF2-40B4-BE49-F238E27FC236}">
                <a16:creationId xmlns:a16="http://schemas.microsoft.com/office/drawing/2014/main" id="{9BF29804-ED66-420D-9BC1-6DD7673BF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9296" y="4236900"/>
            <a:ext cx="27205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55">
            <a:extLst>
              <a:ext uri="{FF2B5EF4-FFF2-40B4-BE49-F238E27FC236}">
                <a16:creationId xmlns:a16="http://schemas.microsoft.com/office/drawing/2014/main" id="{CCB4E0DB-C39E-457C-ADB2-B6C40A3F7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439" y="3657330"/>
            <a:ext cx="43544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ja-JP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61">
            <a:extLst>
              <a:ext uri="{FF2B5EF4-FFF2-40B4-BE49-F238E27FC236}">
                <a16:creationId xmlns:a16="http://schemas.microsoft.com/office/drawing/2014/main" id="{BCB795DB-4139-4FC2-AD48-8094D8229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880" y="1692261"/>
            <a:ext cx="44490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angle 65">
            <a:extLst>
              <a:ext uri="{FF2B5EF4-FFF2-40B4-BE49-F238E27FC236}">
                <a16:creationId xmlns:a16="http://schemas.microsoft.com/office/drawing/2014/main" id="{FA526178-9E7C-461A-B6BE-60ED1DDCE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880" y="1176600"/>
            <a:ext cx="36803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ja-JP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ectangle 78">
            <a:extLst>
              <a:ext uri="{FF2B5EF4-FFF2-40B4-BE49-F238E27FC236}">
                <a16:creationId xmlns:a16="http://schemas.microsoft.com/office/drawing/2014/main" id="{5F98F3AF-94DB-4F14-A6EC-F9CFBEF8441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52089" y="2466460"/>
            <a:ext cx="337291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Survival</a:t>
            </a:r>
            <a:r>
              <a:rPr lang="ja-JP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(probability)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68">
            <a:extLst>
              <a:ext uri="{FF2B5EF4-FFF2-40B4-BE49-F238E27FC236}">
                <a16:creationId xmlns:a16="http://schemas.microsoft.com/office/drawing/2014/main" id="{6467DFD9-6A35-47FE-9DAD-E81E927C7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91" y="4236901"/>
            <a:ext cx="12402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57">
            <a:extLst>
              <a:ext uri="{FF2B5EF4-FFF2-40B4-BE49-F238E27FC236}">
                <a16:creationId xmlns:a16="http://schemas.microsoft.com/office/drawing/2014/main" id="{445CABCE-D0F5-4043-87BF-3F5B5A8F6B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723" y="3134575"/>
            <a:ext cx="36262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1989">
            <a:extLst>
              <a:ext uri="{FF2B5EF4-FFF2-40B4-BE49-F238E27FC236}">
                <a16:creationId xmlns:a16="http://schemas.microsoft.com/office/drawing/2014/main" id="{BACBACAC-FB8B-4585-8264-7A67CF09D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258" y="2721958"/>
            <a:ext cx="350352" cy="1302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57">
            <a:extLst>
              <a:ext uri="{FF2B5EF4-FFF2-40B4-BE49-F238E27FC236}">
                <a16:creationId xmlns:a16="http://schemas.microsoft.com/office/drawing/2014/main" id="{55E20972-EB90-4997-998A-34A3E579E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723" y="2666581"/>
            <a:ext cx="35035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59">
            <a:extLst>
              <a:ext uri="{FF2B5EF4-FFF2-40B4-BE49-F238E27FC236}">
                <a16:creationId xmlns:a16="http://schemas.microsoft.com/office/drawing/2014/main" id="{A3D16B98-81EA-460E-B433-C55F22C4F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402" y="2185430"/>
            <a:ext cx="50933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ctangle 1989">
            <a:extLst>
              <a:ext uri="{FF2B5EF4-FFF2-40B4-BE49-F238E27FC236}">
                <a16:creationId xmlns:a16="http://schemas.microsoft.com/office/drawing/2014/main" id="{50377676-2893-45C8-B52D-04ED4E303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2206" y="3452362"/>
            <a:ext cx="27429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ja-JP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(n=49)</a:t>
            </a:r>
          </a:p>
        </p:txBody>
      </p:sp>
      <p:sp>
        <p:nvSpPr>
          <p:cNvPr id="49" name="Rectangle 1989">
            <a:extLst>
              <a:ext uri="{FF2B5EF4-FFF2-40B4-BE49-F238E27FC236}">
                <a16:creationId xmlns:a16="http://schemas.microsoft.com/office/drawing/2014/main" id="{8F261186-BA8D-4220-9975-76A645E4E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5901" y="638447"/>
            <a:ext cx="26516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(n=7)</a:t>
            </a:r>
          </a:p>
        </p:txBody>
      </p:sp>
      <p:sp>
        <p:nvSpPr>
          <p:cNvPr id="50" name="Rectangle 1989">
            <a:extLst>
              <a:ext uri="{FF2B5EF4-FFF2-40B4-BE49-F238E27FC236}">
                <a16:creationId xmlns:a16="http://schemas.microsoft.com/office/drawing/2014/main" id="{EDC20226-C03A-4C38-B64D-4F92F9750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987" y="555043"/>
            <a:ext cx="10082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P=0.0040</a:t>
            </a:r>
          </a:p>
        </p:txBody>
      </p:sp>
      <p:sp>
        <p:nvSpPr>
          <p:cNvPr id="63" name="Rectangle 1989">
            <a:extLst>
              <a:ext uri="{FF2B5EF4-FFF2-40B4-BE49-F238E27FC236}">
                <a16:creationId xmlns:a16="http://schemas.microsoft.com/office/drawing/2014/main" id="{6E3AB172-7D23-4EAD-B788-039402DA6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5865" y="1742786"/>
            <a:ext cx="25907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(n=1)</a:t>
            </a:r>
          </a:p>
        </p:txBody>
      </p:sp>
      <p:sp>
        <p:nvSpPr>
          <p:cNvPr id="69" name="Rectangle 1989">
            <a:extLst>
              <a:ext uri="{FF2B5EF4-FFF2-40B4-BE49-F238E27FC236}">
                <a16:creationId xmlns:a16="http://schemas.microsoft.com/office/drawing/2014/main" id="{25735F10-11E1-44C3-9AD7-ED3DB05BC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5865" y="2212639"/>
            <a:ext cx="27189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ja-JP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(n=12)</a:t>
            </a:r>
          </a:p>
        </p:txBody>
      </p:sp>
      <p:sp>
        <p:nvSpPr>
          <p:cNvPr id="70" name="Rectangle 1989">
            <a:extLst>
              <a:ext uri="{FF2B5EF4-FFF2-40B4-BE49-F238E27FC236}">
                <a16:creationId xmlns:a16="http://schemas.microsoft.com/office/drawing/2014/main" id="{C4589652-5072-4755-8BAF-5828A272D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207" y="6178101"/>
            <a:ext cx="200080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1989">
            <a:extLst>
              <a:ext uri="{FF2B5EF4-FFF2-40B4-BE49-F238E27FC236}">
                <a16:creationId xmlns:a16="http://schemas.microsoft.com/office/drawing/2014/main" id="{6DE37BAA-BC91-4D51-AE83-9D36A5A77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115" y="5887588"/>
            <a:ext cx="2005803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Rectangle 1989">
            <a:extLst>
              <a:ext uri="{FF2B5EF4-FFF2-40B4-BE49-F238E27FC236}">
                <a16:creationId xmlns:a16="http://schemas.microsoft.com/office/drawing/2014/main" id="{91C91286-4E4E-4606-8911-3EDAB455C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308" y="5353607"/>
            <a:ext cx="1991819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Rectangle 1989">
            <a:extLst>
              <a:ext uri="{FF2B5EF4-FFF2-40B4-BE49-F238E27FC236}">
                <a16:creationId xmlns:a16="http://schemas.microsoft.com/office/drawing/2014/main" id="{13A16A27-6348-4DEE-BD8C-84A0C7EDF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416" y="5637741"/>
            <a:ext cx="210638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52259C56-D8D3-4803-9FA4-FBD239FF8EEA}"/>
              </a:ext>
            </a:extLst>
          </p:cNvPr>
          <p:cNvCxnSpPr>
            <a:cxnSpLocks/>
          </p:cNvCxnSpPr>
          <p:nvPr/>
        </p:nvCxnSpPr>
        <p:spPr>
          <a:xfrm flipH="1">
            <a:off x="5125596" y="954170"/>
            <a:ext cx="480611" cy="3559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B8D3CEAF-7364-41EA-9A60-E51446F9435E}"/>
              </a:ext>
            </a:extLst>
          </p:cNvPr>
          <p:cNvCxnSpPr>
            <a:cxnSpLocks/>
          </p:cNvCxnSpPr>
          <p:nvPr/>
        </p:nvCxnSpPr>
        <p:spPr>
          <a:xfrm flipH="1" flipV="1">
            <a:off x="5727462" y="1363614"/>
            <a:ext cx="494572" cy="3662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直線矢印コネクタ 75">
            <a:extLst>
              <a:ext uri="{FF2B5EF4-FFF2-40B4-BE49-F238E27FC236}">
                <a16:creationId xmlns:a16="http://schemas.microsoft.com/office/drawing/2014/main" id="{7D61D8D7-CE9B-41B0-BC5D-1BA79FEA09DA}"/>
              </a:ext>
            </a:extLst>
          </p:cNvPr>
          <p:cNvCxnSpPr>
            <a:cxnSpLocks/>
          </p:cNvCxnSpPr>
          <p:nvPr/>
        </p:nvCxnSpPr>
        <p:spPr>
          <a:xfrm flipH="1">
            <a:off x="5889296" y="2513508"/>
            <a:ext cx="310785" cy="2531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39240202-658B-4947-AB9C-BDB327072154}"/>
              </a:ext>
            </a:extLst>
          </p:cNvPr>
          <p:cNvCxnSpPr>
            <a:cxnSpLocks/>
          </p:cNvCxnSpPr>
          <p:nvPr/>
        </p:nvCxnSpPr>
        <p:spPr>
          <a:xfrm flipV="1">
            <a:off x="4478443" y="3062923"/>
            <a:ext cx="268011" cy="3819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74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3F92FB8-8371-449C-BF86-54F45B9A79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92797"/>
            <a:ext cx="6400800" cy="6400800"/>
          </a:xfrm>
          <a:prstGeom prst="rect">
            <a:avLst/>
          </a:prstGeom>
        </p:spPr>
      </p:pic>
      <p:sp>
        <p:nvSpPr>
          <p:cNvPr id="31" name="Rectangle 70">
            <a:extLst>
              <a:ext uri="{FF2B5EF4-FFF2-40B4-BE49-F238E27FC236}">
                <a16:creationId xmlns:a16="http://schemas.microsoft.com/office/drawing/2014/main" id="{5D05724C-F146-4948-8E92-AFACB69FA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7783" y="4212034"/>
            <a:ext cx="2358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2" name="Rectangle 72">
            <a:extLst>
              <a:ext uri="{FF2B5EF4-FFF2-40B4-BE49-F238E27FC236}">
                <a16:creationId xmlns:a16="http://schemas.microsoft.com/office/drawing/2014/main" id="{2AB41454-06DD-420B-BE69-A3FFF9DD2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5220" y="4212033"/>
            <a:ext cx="42544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74">
            <a:extLst>
              <a:ext uri="{FF2B5EF4-FFF2-40B4-BE49-F238E27FC236}">
                <a16:creationId xmlns:a16="http://schemas.microsoft.com/office/drawing/2014/main" id="{5BE3A5FD-68AC-4B31-8089-1E3E6BDE6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154" y="4212034"/>
            <a:ext cx="23772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 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78">
            <a:extLst>
              <a:ext uri="{FF2B5EF4-FFF2-40B4-BE49-F238E27FC236}">
                <a16:creationId xmlns:a16="http://schemas.microsoft.com/office/drawing/2014/main" id="{6142AC1F-D283-4C28-9502-57A4AC4BB0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736" y="4576135"/>
            <a:ext cx="304128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after diagnosis (years)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70">
            <a:extLst>
              <a:ext uri="{FF2B5EF4-FFF2-40B4-BE49-F238E27FC236}">
                <a16:creationId xmlns:a16="http://schemas.microsoft.com/office/drawing/2014/main" id="{7C51BE50-6F5B-484D-8475-3BEEE68B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0920" y="4212033"/>
            <a:ext cx="37555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2" name="Rectangle 74">
            <a:extLst>
              <a:ext uri="{FF2B5EF4-FFF2-40B4-BE49-F238E27FC236}">
                <a16:creationId xmlns:a16="http://schemas.microsoft.com/office/drawing/2014/main" id="{3A1A9ADF-9ABF-4D5F-92A4-2EBF5975F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9471" y="4212033"/>
            <a:ext cx="27205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ectangle 55">
            <a:extLst>
              <a:ext uri="{FF2B5EF4-FFF2-40B4-BE49-F238E27FC236}">
                <a16:creationId xmlns:a16="http://schemas.microsoft.com/office/drawing/2014/main" id="{6CB00783-761C-46BF-A123-B50DB0B04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0733" y="3699360"/>
            <a:ext cx="43544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ja-JP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ctangle 61">
            <a:extLst>
              <a:ext uri="{FF2B5EF4-FFF2-40B4-BE49-F238E27FC236}">
                <a16:creationId xmlns:a16="http://schemas.microsoft.com/office/drawing/2014/main" id="{0A13CECA-FDA1-4CCF-9499-BBC583AB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693" y="1759085"/>
            <a:ext cx="44490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65">
            <a:extLst>
              <a:ext uri="{FF2B5EF4-FFF2-40B4-BE49-F238E27FC236}">
                <a16:creationId xmlns:a16="http://schemas.microsoft.com/office/drawing/2014/main" id="{2E759F61-EAAA-4625-BBE8-B9C152A1D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4434" y="1271260"/>
            <a:ext cx="36803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ja-JP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Rectangle 78">
            <a:extLst>
              <a:ext uri="{FF2B5EF4-FFF2-40B4-BE49-F238E27FC236}">
                <a16:creationId xmlns:a16="http://schemas.microsoft.com/office/drawing/2014/main" id="{28911424-8AC7-4490-817B-A593E783632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16214" y="2531051"/>
            <a:ext cx="337291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Survival</a:t>
            </a:r>
            <a:r>
              <a:rPr lang="ja-JP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(probability)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68">
            <a:extLst>
              <a:ext uri="{FF2B5EF4-FFF2-40B4-BE49-F238E27FC236}">
                <a16:creationId xmlns:a16="http://schemas.microsoft.com/office/drawing/2014/main" id="{533D8135-B2F6-42DB-ADA4-3EFD30A8F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725" y="4217506"/>
            <a:ext cx="124028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E9F646-5DF1-46A0-930E-330D550427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7180" y="3184799"/>
            <a:ext cx="36262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1989">
            <a:extLst>
              <a:ext uri="{FF2B5EF4-FFF2-40B4-BE49-F238E27FC236}">
                <a16:creationId xmlns:a16="http://schemas.microsoft.com/office/drawing/2014/main" id="{1FF55A1D-9F78-445F-AD8C-4C41C574D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52258" y="2721958"/>
            <a:ext cx="350352" cy="13026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7">
            <a:extLst>
              <a:ext uri="{FF2B5EF4-FFF2-40B4-BE49-F238E27FC236}">
                <a16:creationId xmlns:a16="http://schemas.microsoft.com/office/drawing/2014/main" id="{18DA4612-A1FB-4E72-B719-F41230F03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120" y="2712481"/>
            <a:ext cx="350352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59">
            <a:extLst>
              <a:ext uri="{FF2B5EF4-FFF2-40B4-BE49-F238E27FC236}">
                <a16:creationId xmlns:a16="http://schemas.microsoft.com/office/drawing/2014/main" id="{BA75B10D-063F-4ACD-9BCE-CF3D5B67D4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330" y="2252550"/>
            <a:ext cx="50933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ja-JP" altLang="ja-JP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ja-JP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1989">
            <a:extLst>
              <a:ext uri="{FF2B5EF4-FFF2-40B4-BE49-F238E27FC236}">
                <a16:creationId xmlns:a16="http://schemas.microsoft.com/office/drawing/2014/main" id="{6686BDB8-64A1-4E64-AEA8-6ECB1C2EA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951" y="755614"/>
            <a:ext cx="8800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P&lt;0.001</a:t>
            </a:r>
          </a:p>
        </p:txBody>
      </p:sp>
      <p:sp>
        <p:nvSpPr>
          <p:cNvPr id="65" name="Rectangle 1989">
            <a:extLst>
              <a:ext uri="{FF2B5EF4-FFF2-40B4-BE49-F238E27FC236}">
                <a16:creationId xmlns:a16="http://schemas.microsoft.com/office/drawing/2014/main" id="{CC5814AB-60C6-49C6-AE79-8C3D0AFCD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406" y="6111286"/>
            <a:ext cx="200080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 1989">
            <a:extLst>
              <a:ext uri="{FF2B5EF4-FFF2-40B4-BE49-F238E27FC236}">
                <a16:creationId xmlns:a16="http://schemas.microsoft.com/office/drawing/2014/main" id="{7FE564C1-ED45-4541-B279-4F2022FF62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244" y="5823268"/>
            <a:ext cx="2087549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Rectangle 1989">
            <a:extLst>
              <a:ext uri="{FF2B5EF4-FFF2-40B4-BE49-F238E27FC236}">
                <a16:creationId xmlns:a16="http://schemas.microsoft.com/office/drawing/2014/main" id="{89FAA0A9-1635-479D-A835-3B39AD11B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118" y="3363191"/>
            <a:ext cx="274299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ja-JP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(n=50)</a:t>
            </a:r>
          </a:p>
        </p:txBody>
      </p:sp>
      <p:sp>
        <p:nvSpPr>
          <p:cNvPr id="68" name="Rectangle 1989">
            <a:extLst>
              <a:ext uri="{FF2B5EF4-FFF2-40B4-BE49-F238E27FC236}">
                <a16:creationId xmlns:a16="http://schemas.microsoft.com/office/drawing/2014/main" id="{E90C4327-C08B-4C89-828F-A54E20FA6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4249" y="726651"/>
            <a:ext cx="26516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(n=1)</a:t>
            </a:r>
          </a:p>
        </p:txBody>
      </p:sp>
      <p:sp>
        <p:nvSpPr>
          <p:cNvPr id="69" name="Rectangle 1989">
            <a:extLst>
              <a:ext uri="{FF2B5EF4-FFF2-40B4-BE49-F238E27FC236}">
                <a16:creationId xmlns:a16="http://schemas.microsoft.com/office/drawing/2014/main" id="{D4E56214-5AAC-47CE-A655-9277CFE46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2164" y="1826956"/>
            <a:ext cx="25907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+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(n=6)</a:t>
            </a:r>
          </a:p>
        </p:txBody>
      </p:sp>
      <p:sp>
        <p:nvSpPr>
          <p:cNvPr id="70" name="Rectangle 1989">
            <a:extLst>
              <a:ext uri="{FF2B5EF4-FFF2-40B4-BE49-F238E27FC236}">
                <a16:creationId xmlns:a16="http://schemas.microsoft.com/office/drawing/2014/main" id="{9108610D-E2F1-4F6C-B723-6661BC580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797" y="3605561"/>
            <a:ext cx="27189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(n=10)</a:t>
            </a:r>
          </a:p>
        </p:txBody>
      </p:sp>
      <p:sp>
        <p:nvSpPr>
          <p:cNvPr id="71" name="Rectangle 1989">
            <a:extLst>
              <a:ext uri="{FF2B5EF4-FFF2-40B4-BE49-F238E27FC236}">
                <a16:creationId xmlns:a16="http://schemas.microsoft.com/office/drawing/2014/main" id="{369BF90E-6231-4A79-A014-E94CE39D5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626" y="5278963"/>
            <a:ext cx="2000804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72" name="Rectangle 1989">
            <a:extLst>
              <a:ext uri="{FF2B5EF4-FFF2-40B4-BE49-F238E27FC236}">
                <a16:creationId xmlns:a16="http://schemas.microsoft.com/office/drawing/2014/main" id="{ED48397A-3ACC-4A50-A738-56296E665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367" y="5574968"/>
            <a:ext cx="2086439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+GDP plus -</a:t>
            </a:r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Romi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6C9A91F2-8486-4817-A4AB-18D18B0C8F75}"/>
              </a:ext>
            </a:extLst>
          </p:cNvPr>
          <p:cNvCxnSpPr>
            <a:cxnSpLocks/>
          </p:cNvCxnSpPr>
          <p:nvPr/>
        </p:nvCxnSpPr>
        <p:spPr>
          <a:xfrm flipH="1">
            <a:off x="5301203" y="1049744"/>
            <a:ext cx="480611" cy="3559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CBBD052B-7F42-4213-BC26-06C1FF35AAAE}"/>
              </a:ext>
            </a:extLst>
          </p:cNvPr>
          <p:cNvCxnSpPr>
            <a:cxnSpLocks/>
          </p:cNvCxnSpPr>
          <p:nvPr/>
        </p:nvCxnSpPr>
        <p:spPr>
          <a:xfrm flipH="1" flipV="1">
            <a:off x="5584249" y="1471736"/>
            <a:ext cx="494572" cy="3662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B81E1C3A-6D6B-455A-B381-08472D892FC1}"/>
              </a:ext>
            </a:extLst>
          </p:cNvPr>
          <p:cNvCxnSpPr>
            <a:cxnSpLocks/>
          </p:cNvCxnSpPr>
          <p:nvPr/>
        </p:nvCxnSpPr>
        <p:spPr>
          <a:xfrm flipV="1">
            <a:off x="6146914" y="2986688"/>
            <a:ext cx="268011" cy="3819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ADE2EBE9-2C39-4057-A1F8-BE5D9500815E}"/>
              </a:ext>
            </a:extLst>
          </p:cNvPr>
          <p:cNvCxnSpPr>
            <a:cxnSpLocks/>
          </p:cNvCxnSpPr>
          <p:nvPr/>
        </p:nvCxnSpPr>
        <p:spPr>
          <a:xfrm flipV="1">
            <a:off x="4076741" y="3238021"/>
            <a:ext cx="268011" cy="3819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989">
            <a:extLst>
              <a:ext uri="{FF2B5EF4-FFF2-40B4-BE49-F238E27FC236}">
                <a16:creationId xmlns:a16="http://schemas.microsoft.com/office/drawing/2014/main" id="{4658F27E-8B9D-6AFE-16B2-0B3E8C766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524" y="208184"/>
            <a:ext cx="25569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1b</a:t>
            </a:r>
          </a:p>
        </p:txBody>
      </p:sp>
    </p:spTree>
    <p:extLst>
      <p:ext uri="{BB962C8B-B14F-4D97-AF65-F5344CB8AC3E}">
        <p14:creationId xmlns:p14="http://schemas.microsoft.com/office/powerpoint/2010/main" val="51574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1989">
            <a:extLst>
              <a:ext uri="{FF2B5EF4-FFF2-40B4-BE49-F238E27FC236}">
                <a16:creationId xmlns:a16="http://schemas.microsoft.com/office/drawing/2014/main" id="{A0FF6D84-62B8-BA1C-38C8-94CCE0185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924" y="6117894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54" name="Rectangle 1989">
            <a:extLst>
              <a:ext uri="{FF2B5EF4-FFF2-40B4-BE49-F238E27FC236}">
                <a16:creationId xmlns:a16="http://schemas.microsoft.com/office/drawing/2014/main" id="{46EAA546-E9D4-1692-4E34-F7D45C206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1789" y="6117894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55" name="Rectangle 1989">
            <a:extLst>
              <a:ext uri="{FF2B5EF4-FFF2-40B4-BE49-F238E27FC236}">
                <a16:creationId xmlns:a16="http://schemas.microsoft.com/office/drawing/2014/main" id="{0A4AAE99-0772-BC32-FD3A-D8DDA2E07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379" y="6122772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ja-JP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　</a:t>
            </a:r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262FCBE9-9A65-5477-2FF7-1CF5CFF02C7C}"/>
              </a:ext>
            </a:extLst>
          </p:cNvPr>
          <p:cNvCxnSpPr>
            <a:cxnSpLocks/>
          </p:cNvCxnSpPr>
          <p:nvPr/>
        </p:nvCxnSpPr>
        <p:spPr>
          <a:xfrm flipV="1">
            <a:off x="2315610" y="586759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65700D2E-7F66-6889-2A9A-FC7C1DAD6AC2}"/>
              </a:ext>
            </a:extLst>
          </p:cNvPr>
          <p:cNvCxnSpPr>
            <a:cxnSpLocks/>
          </p:cNvCxnSpPr>
          <p:nvPr/>
        </p:nvCxnSpPr>
        <p:spPr>
          <a:xfrm flipV="1">
            <a:off x="2654791" y="586759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1989">
            <a:extLst>
              <a:ext uri="{FF2B5EF4-FFF2-40B4-BE49-F238E27FC236}">
                <a16:creationId xmlns:a16="http://schemas.microsoft.com/office/drawing/2014/main" id="{CEDE2C20-D938-DAE2-614B-A4D6F89FD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5137" y="6138241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67" name="Rectangle 1989">
            <a:extLst>
              <a:ext uri="{FF2B5EF4-FFF2-40B4-BE49-F238E27FC236}">
                <a16:creationId xmlns:a16="http://schemas.microsoft.com/office/drawing/2014/main" id="{0C61E6CD-C483-68AC-E5EE-9ABBAF9AA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2945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68" name="Rectangle 1989">
            <a:extLst>
              <a:ext uri="{FF2B5EF4-FFF2-40B4-BE49-F238E27FC236}">
                <a16:creationId xmlns:a16="http://schemas.microsoft.com/office/drawing/2014/main" id="{5F945C4E-E482-0414-927B-F204A6D5A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44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55A4292F-4706-6ED8-1FC0-9C6C303E2703}"/>
              </a:ext>
            </a:extLst>
          </p:cNvPr>
          <p:cNvCxnSpPr>
            <a:cxnSpLocks/>
          </p:cNvCxnSpPr>
          <p:nvPr/>
        </p:nvCxnSpPr>
        <p:spPr>
          <a:xfrm flipV="1">
            <a:off x="3396309" y="5887940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DBA8BC5F-6524-92E2-7621-F7633D7DE61D}"/>
              </a:ext>
            </a:extLst>
          </p:cNvPr>
          <p:cNvCxnSpPr>
            <a:cxnSpLocks/>
          </p:cNvCxnSpPr>
          <p:nvPr/>
        </p:nvCxnSpPr>
        <p:spPr>
          <a:xfrm flipV="1">
            <a:off x="3740823" y="5887940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18B11601-3674-801A-49BE-80BA246C5D6B}"/>
              </a:ext>
            </a:extLst>
          </p:cNvPr>
          <p:cNvCxnSpPr>
            <a:cxnSpLocks/>
          </p:cNvCxnSpPr>
          <p:nvPr/>
        </p:nvCxnSpPr>
        <p:spPr>
          <a:xfrm flipV="1">
            <a:off x="4080004" y="5887940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1989">
            <a:extLst>
              <a:ext uri="{FF2B5EF4-FFF2-40B4-BE49-F238E27FC236}">
                <a16:creationId xmlns:a16="http://schemas.microsoft.com/office/drawing/2014/main" id="{AB33F151-362B-CBC5-7D7D-7ADCFF917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0725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73" name="Rectangle 1989">
            <a:extLst>
              <a:ext uri="{FF2B5EF4-FFF2-40B4-BE49-F238E27FC236}">
                <a16:creationId xmlns:a16="http://schemas.microsoft.com/office/drawing/2014/main" id="{34CB7A17-F016-7BDB-E780-C7E4CB46D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6736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74" name="Rectangle 1989">
            <a:extLst>
              <a:ext uri="{FF2B5EF4-FFF2-40B4-BE49-F238E27FC236}">
                <a16:creationId xmlns:a16="http://schemas.microsoft.com/office/drawing/2014/main" id="{101AAC32-6427-85C5-FBC6-AABCD0EB86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1322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8440EDEB-2480-2AAE-93E9-09E7BD3A395C}"/>
              </a:ext>
            </a:extLst>
          </p:cNvPr>
          <p:cNvCxnSpPr>
            <a:cxnSpLocks/>
          </p:cNvCxnSpPr>
          <p:nvPr/>
        </p:nvCxnSpPr>
        <p:spPr>
          <a:xfrm flipV="1">
            <a:off x="4761897" y="5886375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9BD79036-27AB-F371-F8FF-3AF9DCAE88A7}"/>
              </a:ext>
            </a:extLst>
          </p:cNvPr>
          <p:cNvCxnSpPr>
            <a:cxnSpLocks/>
          </p:cNvCxnSpPr>
          <p:nvPr/>
        </p:nvCxnSpPr>
        <p:spPr>
          <a:xfrm flipV="1">
            <a:off x="5106411" y="5886375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08B7598C-B849-509F-2D78-94E88785B986}"/>
              </a:ext>
            </a:extLst>
          </p:cNvPr>
          <p:cNvCxnSpPr>
            <a:cxnSpLocks/>
          </p:cNvCxnSpPr>
          <p:nvPr/>
        </p:nvCxnSpPr>
        <p:spPr>
          <a:xfrm flipV="1">
            <a:off x="5445592" y="5886375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1989">
            <a:extLst>
              <a:ext uri="{FF2B5EF4-FFF2-40B4-BE49-F238E27FC236}">
                <a16:creationId xmlns:a16="http://schemas.microsoft.com/office/drawing/2014/main" id="{56EACDF9-D806-EB76-F815-D2B6A9C44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3935" y="6138430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79" name="Rectangle 1989">
            <a:extLst>
              <a:ext uri="{FF2B5EF4-FFF2-40B4-BE49-F238E27FC236}">
                <a16:creationId xmlns:a16="http://schemas.microsoft.com/office/drawing/2014/main" id="{45E6A18A-292D-FAFA-940F-AB8237B79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5514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80" name="Rectangle 1989">
            <a:extLst>
              <a:ext uri="{FF2B5EF4-FFF2-40B4-BE49-F238E27FC236}">
                <a16:creationId xmlns:a16="http://schemas.microsoft.com/office/drawing/2014/main" id="{F6ED98E5-FB6B-F64B-CC21-7BD25D9BF5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8731" y="61366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4A629651-68BE-A0DE-858C-2C78E9D8C757}"/>
              </a:ext>
            </a:extLst>
          </p:cNvPr>
          <p:cNvCxnSpPr>
            <a:cxnSpLocks/>
          </p:cNvCxnSpPr>
          <p:nvPr/>
        </p:nvCxnSpPr>
        <p:spPr>
          <a:xfrm flipV="1">
            <a:off x="6125107" y="58881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88EEDB3F-0726-15EE-ECB7-7528237DC50B}"/>
              </a:ext>
            </a:extLst>
          </p:cNvPr>
          <p:cNvCxnSpPr>
            <a:cxnSpLocks/>
          </p:cNvCxnSpPr>
          <p:nvPr/>
        </p:nvCxnSpPr>
        <p:spPr>
          <a:xfrm flipV="1">
            <a:off x="6469621" y="58881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C611C73C-6838-6F35-14DE-9075379421CC}"/>
              </a:ext>
            </a:extLst>
          </p:cNvPr>
          <p:cNvCxnSpPr>
            <a:cxnSpLocks/>
          </p:cNvCxnSpPr>
          <p:nvPr/>
        </p:nvCxnSpPr>
        <p:spPr>
          <a:xfrm flipV="1">
            <a:off x="6808802" y="58881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1989">
            <a:extLst>
              <a:ext uri="{FF2B5EF4-FFF2-40B4-BE49-F238E27FC236}">
                <a16:creationId xmlns:a16="http://schemas.microsoft.com/office/drawing/2014/main" id="{AFB7E981-312B-E244-E8D5-938141C5C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4899" y="6138431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85" name="Rectangle 1989">
            <a:extLst>
              <a:ext uri="{FF2B5EF4-FFF2-40B4-BE49-F238E27FC236}">
                <a16:creationId xmlns:a16="http://schemas.microsoft.com/office/drawing/2014/main" id="{0297863A-9D30-DA99-A50F-4B519D1B0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2707" y="6137853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86" name="Rectangle 1989">
            <a:extLst>
              <a:ext uri="{FF2B5EF4-FFF2-40B4-BE49-F238E27FC236}">
                <a16:creationId xmlns:a16="http://schemas.microsoft.com/office/drawing/2014/main" id="{6B1CB88C-1334-140F-B72B-49EC93F16F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4809" y="6136676"/>
            <a:ext cx="1895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B8B4B917-BC04-BC38-5FAC-0DED628420F7}"/>
              </a:ext>
            </a:extLst>
          </p:cNvPr>
          <p:cNvCxnSpPr>
            <a:cxnSpLocks/>
          </p:cNvCxnSpPr>
          <p:nvPr/>
        </p:nvCxnSpPr>
        <p:spPr>
          <a:xfrm flipV="1">
            <a:off x="7556071" y="5888130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67F85618-891C-30C5-1AA0-12000B64D24B}"/>
              </a:ext>
            </a:extLst>
          </p:cNvPr>
          <p:cNvCxnSpPr>
            <a:cxnSpLocks/>
          </p:cNvCxnSpPr>
          <p:nvPr/>
        </p:nvCxnSpPr>
        <p:spPr>
          <a:xfrm flipV="1">
            <a:off x="7900585" y="5888130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1BAB42E2-7511-2ABE-5BE2-E4FEDB619264}"/>
              </a:ext>
            </a:extLst>
          </p:cNvPr>
          <p:cNvCxnSpPr>
            <a:cxnSpLocks/>
          </p:cNvCxnSpPr>
          <p:nvPr/>
        </p:nvCxnSpPr>
        <p:spPr>
          <a:xfrm flipV="1">
            <a:off x="8239766" y="5888130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78">
            <a:extLst>
              <a:ext uri="{FF2B5EF4-FFF2-40B4-BE49-F238E27FC236}">
                <a16:creationId xmlns:a16="http://schemas.microsoft.com/office/drawing/2014/main" id="{3AE127B8-0B9C-E69E-6DA9-D09A3F76A025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606509" y="2930941"/>
            <a:ext cx="298678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Score change from baseline</a:t>
            </a: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4" name="Rectangle 78">
            <a:extLst>
              <a:ext uri="{FF2B5EF4-FFF2-40B4-BE49-F238E27FC236}">
                <a16:creationId xmlns:a16="http://schemas.microsoft.com/office/drawing/2014/main" id="{5AC2D6B5-B2CB-B886-86BD-F67DAD4025E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2072189" y="6171654"/>
            <a:ext cx="307777" cy="12721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87360282-4270-8651-749E-88EC9540AB08}"/>
              </a:ext>
            </a:extLst>
          </p:cNvPr>
          <p:cNvCxnSpPr>
            <a:cxnSpLocks/>
          </p:cNvCxnSpPr>
          <p:nvPr/>
        </p:nvCxnSpPr>
        <p:spPr>
          <a:xfrm>
            <a:off x="1755201" y="5848931"/>
            <a:ext cx="6802873" cy="1878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E127FD6F-5245-28E7-BB78-46054C38B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515" y="411792"/>
            <a:ext cx="1272152" cy="5344943"/>
          </a:xfrm>
          <a:prstGeom prst="rect">
            <a:avLst/>
          </a:prstGeom>
        </p:spPr>
      </p:pic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C2CB6C45-D20B-EDB1-CB24-3035A54C6DD9}"/>
              </a:ext>
            </a:extLst>
          </p:cNvPr>
          <p:cNvCxnSpPr>
            <a:cxnSpLocks/>
          </p:cNvCxnSpPr>
          <p:nvPr/>
        </p:nvCxnSpPr>
        <p:spPr>
          <a:xfrm flipV="1">
            <a:off x="1971096" y="586759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78">
            <a:extLst>
              <a:ext uri="{FF2B5EF4-FFF2-40B4-BE49-F238E27FC236}">
                <a16:creationId xmlns:a16="http://schemas.microsoft.com/office/drawing/2014/main" id="{80EF31AF-BD94-F156-3A62-C6E847EC290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-647789" y="3027040"/>
            <a:ext cx="4614775" cy="312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0E69491-AFDC-C3E1-CFD9-408E6C8BF1F3}"/>
              </a:ext>
            </a:extLst>
          </p:cNvPr>
          <p:cNvCxnSpPr>
            <a:cxnSpLocks/>
          </p:cNvCxnSpPr>
          <p:nvPr/>
        </p:nvCxnSpPr>
        <p:spPr>
          <a:xfrm>
            <a:off x="1665253" y="2141856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208CC824-C6A7-0295-964F-05293527B88B}"/>
              </a:ext>
            </a:extLst>
          </p:cNvPr>
          <p:cNvCxnSpPr>
            <a:cxnSpLocks/>
          </p:cNvCxnSpPr>
          <p:nvPr/>
        </p:nvCxnSpPr>
        <p:spPr>
          <a:xfrm>
            <a:off x="1665253" y="3711839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E3198023-666E-3580-3F86-65719A4B4706}"/>
              </a:ext>
            </a:extLst>
          </p:cNvPr>
          <p:cNvCxnSpPr>
            <a:cxnSpLocks/>
          </p:cNvCxnSpPr>
          <p:nvPr/>
        </p:nvCxnSpPr>
        <p:spPr>
          <a:xfrm>
            <a:off x="1665253" y="4475153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047EE293-8F2A-CBA6-4D40-44905E1445AE}"/>
              </a:ext>
            </a:extLst>
          </p:cNvPr>
          <p:cNvCxnSpPr>
            <a:cxnSpLocks/>
          </p:cNvCxnSpPr>
          <p:nvPr/>
        </p:nvCxnSpPr>
        <p:spPr>
          <a:xfrm>
            <a:off x="1665253" y="5246350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FF16CC5B-A9FB-1FEA-118F-33D1084F186E}"/>
              </a:ext>
            </a:extLst>
          </p:cNvPr>
          <p:cNvCxnSpPr>
            <a:cxnSpLocks/>
          </p:cNvCxnSpPr>
          <p:nvPr/>
        </p:nvCxnSpPr>
        <p:spPr>
          <a:xfrm flipH="1" flipV="1">
            <a:off x="1737005" y="876062"/>
            <a:ext cx="18196" cy="49728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989">
            <a:extLst>
              <a:ext uri="{FF2B5EF4-FFF2-40B4-BE49-F238E27FC236}">
                <a16:creationId xmlns:a16="http://schemas.microsoft.com/office/drawing/2014/main" id="{79452216-F6E6-055C-DEE2-CAB80D93F0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3408" y="3557950"/>
            <a:ext cx="3807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</a:p>
        </p:txBody>
      </p:sp>
      <p:sp>
        <p:nvSpPr>
          <p:cNvPr id="51" name="Rectangle 1989">
            <a:extLst>
              <a:ext uri="{FF2B5EF4-FFF2-40B4-BE49-F238E27FC236}">
                <a16:creationId xmlns:a16="http://schemas.microsoft.com/office/drawing/2014/main" id="{BBEBEBDB-BA33-BA60-D700-B2AB08570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5991" y="4302191"/>
            <a:ext cx="3807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-15</a:t>
            </a:r>
          </a:p>
        </p:txBody>
      </p:sp>
      <p:sp>
        <p:nvSpPr>
          <p:cNvPr id="52" name="Rectangle 1989">
            <a:extLst>
              <a:ext uri="{FF2B5EF4-FFF2-40B4-BE49-F238E27FC236}">
                <a16:creationId xmlns:a16="http://schemas.microsoft.com/office/drawing/2014/main" id="{A2FC3A3E-6341-E9B2-A03B-1F206E8B7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700" y="5061061"/>
            <a:ext cx="3807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</a:p>
        </p:txBody>
      </p:sp>
      <p:sp>
        <p:nvSpPr>
          <p:cNvPr id="57" name="Rectangle 1989">
            <a:extLst>
              <a:ext uri="{FF2B5EF4-FFF2-40B4-BE49-F238E27FC236}">
                <a16:creationId xmlns:a16="http://schemas.microsoft.com/office/drawing/2014/main" id="{25704988-3988-82F9-809F-B837BF85A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4595" y="1987967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7FB75DAE-A41C-1FF8-2C40-61E894021667}"/>
              </a:ext>
            </a:extLst>
          </p:cNvPr>
          <p:cNvCxnSpPr>
            <a:cxnSpLocks/>
          </p:cNvCxnSpPr>
          <p:nvPr/>
        </p:nvCxnSpPr>
        <p:spPr>
          <a:xfrm>
            <a:off x="1644919" y="2926847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1989">
            <a:extLst>
              <a:ext uri="{FF2B5EF4-FFF2-40B4-BE49-F238E27FC236}">
                <a16:creationId xmlns:a16="http://schemas.microsoft.com/office/drawing/2014/main" id="{4082BA17-89CE-C177-9DE1-E8C0484E8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273" y="2772958"/>
            <a:ext cx="25257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</a:p>
        </p:txBody>
      </p: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BB1C8FEE-F031-9AE1-1ED5-D57676B403B7}"/>
              </a:ext>
            </a:extLst>
          </p:cNvPr>
          <p:cNvCxnSpPr>
            <a:cxnSpLocks/>
          </p:cNvCxnSpPr>
          <p:nvPr/>
        </p:nvCxnSpPr>
        <p:spPr>
          <a:xfrm>
            <a:off x="1644919" y="1215408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1989">
            <a:extLst>
              <a:ext uri="{FF2B5EF4-FFF2-40B4-BE49-F238E27FC236}">
                <a16:creationId xmlns:a16="http://schemas.microsoft.com/office/drawing/2014/main" id="{421FC1B7-0331-79B8-8990-68ADC0123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9565" y="1076782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91" name="図 90">
            <a:extLst>
              <a:ext uri="{FF2B5EF4-FFF2-40B4-BE49-F238E27FC236}">
                <a16:creationId xmlns:a16="http://schemas.microsoft.com/office/drawing/2014/main" id="{1F7C6C7C-ACEA-6572-B248-A9E61B9EB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994" y="1609960"/>
            <a:ext cx="1272150" cy="1298105"/>
          </a:xfrm>
          <a:prstGeom prst="rect">
            <a:avLst/>
          </a:prstGeom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73E5FB6F-8BDE-A863-4CEF-22267BB2CF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156" y="834229"/>
            <a:ext cx="1195344" cy="4798484"/>
          </a:xfrm>
          <a:prstGeom prst="rect">
            <a:avLst/>
          </a:prstGeom>
        </p:spPr>
      </p:pic>
      <p:pic>
        <p:nvPicPr>
          <p:cNvPr id="128" name="図 127">
            <a:extLst>
              <a:ext uri="{FF2B5EF4-FFF2-40B4-BE49-F238E27FC236}">
                <a16:creationId xmlns:a16="http://schemas.microsoft.com/office/drawing/2014/main" id="{C6792B16-2D3F-34B8-924B-EEA5D094D8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2939" y="579648"/>
            <a:ext cx="1425578" cy="4221543"/>
          </a:xfrm>
          <a:prstGeom prst="rect">
            <a:avLst/>
          </a:prstGeom>
        </p:spPr>
      </p:pic>
      <p:pic>
        <p:nvPicPr>
          <p:cNvPr id="130" name="図 129">
            <a:extLst>
              <a:ext uri="{FF2B5EF4-FFF2-40B4-BE49-F238E27FC236}">
                <a16:creationId xmlns:a16="http://schemas.microsoft.com/office/drawing/2014/main" id="{96177C15-1EE9-072A-1F2F-178061855F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1138" y="579647"/>
            <a:ext cx="1323837" cy="2593539"/>
          </a:xfrm>
          <a:prstGeom prst="rect">
            <a:avLst/>
          </a:prstGeom>
        </p:spPr>
      </p:pic>
      <p:sp>
        <p:nvSpPr>
          <p:cNvPr id="133" name="Rectangle 1989">
            <a:extLst>
              <a:ext uri="{FF2B5EF4-FFF2-40B4-BE49-F238E27FC236}">
                <a16:creationId xmlns:a16="http://schemas.microsoft.com/office/drawing/2014/main" id="{FB5C30E6-987D-6346-9593-F58ADFA99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847" y="434257"/>
            <a:ext cx="52798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PsC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4" name="Rectangle 1989">
            <a:extLst>
              <a:ext uri="{FF2B5EF4-FFF2-40B4-BE49-F238E27FC236}">
                <a16:creationId xmlns:a16="http://schemas.microsoft.com/office/drawing/2014/main" id="{88B6AB97-9115-48B6-DEA8-1C0636711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2994" y="411792"/>
            <a:ext cx="52798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SoA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Rectangle 1989">
            <a:extLst>
              <a:ext uri="{FF2B5EF4-FFF2-40B4-BE49-F238E27FC236}">
                <a16:creationId xmlns:a16="http://schemas.microsoft.com/office/drawing/2014/main" id="{93F6D746-1167-7AA7-CEE4-9E58DA081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1327" y="394982"/>
            <a:ext cx="52798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Rectangle 1989">
            <a:extLst>
              <a:ext uri="{FF2B5EF4-FFF2-40B4-BE49-F238E27FC236}">
                <a16:creationId xmlns:a16="http://schemas.microsoft.com/office/drawing/2014/main" id="{0492AF32-2CA6-E3B8-B4C8-FB18D567D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0360" y="459846"/>
            <a:ext cx="52798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DaA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Rectangle 1989">
            <a:extLst>
              <a:ext uri="{FF2B5EF4-FFF2-40B4-BE49-F238E27FC236}">
                <a16:creationId xmlns:a16="http://schemas.microsoft.com/office/drawing/2014/main" id="{92B77EDE-15E3-10AC-B2AE-905464853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560" y="451838"/>
            <a:ext cx="52798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PhC</a:t>
            </a:r>
            <a:endParaRPr kumimoji="0" lang="en-US" altLang="ja-JP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1" name="Rectangle 78">
            <a:extLst>
              <a:ext uri="{FF2B5EF4-FFF2-40B4-BE49-F238E27FC236}">
                <a16:creationId xmlns:a16="http://schemas.microsoft.com/office/drawing/2014/main" id="{2BF64373-A143-7D30-7250-73A03E8B0F71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855842" y="2909139"/>
            <a:ext cx="4361355" cy="437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2" name="Rectangle 78">
            <a:extLst>
              <a:ext uri="{FF2B5EF4-FFF2-40B4-BE49-F238E27FC236}">
                <a16:creationId xmlns:a16="http://schemas.microsoft.com/office/drawing/2014/main" id="{02DDCFE4-257A-57CE-C69E-F7EE210221DE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2241934" y="2954648"/>
            <a:ext cx="4361355" cy="437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3" name="Rectangle 78">
            <a:extLst>
              <a:ext uri="{FF2B5EF4-FFF2-40B4-BE49-F238E27FC236}">
                <a16:creationId xmlns:a16="http://schemas.microsoft.com/office/drawing/2014/main" id="{9B444DC1-4F29-884E-CFF0-1754DA252E1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578102" y="2934767"/>
            <a:ext cx="4361355" cy="437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4" name="Rectangle 78">
            <a:extLst>
              <a:ext uri="{FF2B5EF4-FFF2-40B4-BE49-F238E27FC236}">
                <a16:creationId xmlns:a16="http://schemas.microsoft.com/office/drawing/2014/main" id="{1683CBED-759A-0349-9305-DBA6B4D1EE5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961312" y="2986408"/>
            <a:ext cx="4657770" cy="437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8" name="Rectangle 78">
            <a:extLst>
              <a:ext uri="{FF2B5EF4-FFF2-40B4-BE49-F238E27FC236}">
                <a16:creationId xmlns:a16="http://schemas.microsoft.com/office/drawing/2014/main" id="{1B02CB80-65A5-EBEA-C686-FA069A70E96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6525323" y="2708306"/>
            <a:ext cx="4361355" cy="4370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49" name="直線コネクタ 148">
            <a:extLst>
              <a:ext uri="{FF2B5EF4-FFF2-40B4-BE49-F238E27FC236}">
                <a16:creationId xmlns:a16="http://schemas.microsoft.com/office/drawing/2014/main" id="{529402EC-45E2-40C0-F639-B7E6A0F833D7}"/>
              </a:ext>
            </a:extLst>
          </p:cNvPr>
          <p:cNvCxnSpPr>
            <a:cxnSpLocks/>
          </p:cNvCxnSpPr>
          <p:nvPr/>
        </p:nvCxnSpPr>
        <p:spPr>
          <a:xfrm flipV="1">
            <a:off x="8566952" y="876062"/>
            <a:ext cx="0" cy="49728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ctangle 78">
            <a:extLst>
              <a:ext uri="{FF2B5EF4-FFF2-40B4-BE49-F238E27FC236}">
                <a16:creationId xmlns:a16="http://schemas.microsoft.com/office/drawing/2014/main" id="{6B824590-EF20-D54F-ADF6-6625E1DF23C3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364764" y="-1550113"/>
            <a:ext cx="165390" cy="5290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1" name="Rectangle 78">
            <a:extLst>
              <a:ext uri="{FF2B5EF4-FFF2-40B4-BE49-F238E27FC236}">
                <a16:creationId xmlns:a16="http://schemas.microsoft.com/office/drawing/2014/main" id="{FCFA3A31-BE16-F09A-507A-FD3C225AD435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064134" y="2705240"/>
            <a:ext cx="812247" cy="5290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2" name="Rectangle 78">
            <a:extLst>
              <a:ext uri="{FF2B5EF4-FFF2-40B4-BE49-F238E27FC236}">
                <a16:creationId xmlns:a16="http://schemas.microsoft.com/office/drawing/2014/main" id="{4ECCDA5F-4184-E221-97CE-D17974CC5E05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6214421" y="3820244"/>
            <a:ext cx="536785" cy="1213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3" name="Rectangle 78">
            <a:extLst>
              <a:ext uri="{FF2B5EF4-FFF2-40B4-BE49-F238E27FC236}">
                <a16:creationId xmlns:a16="http://schemas.microsoft.com/office/drawing/2014/main" id="{5C4CC095-E778-FD74-7FCD-927A42E2675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902914" y="2745206"/>
            <a:ext cx="812247" cy="5290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4" name="Rectangle 78">
            <a:extLst>
              <a:ext uri="{FF2B5EF4-FFF2-40B4-BE49-F238E27FC236}">
                <a16:creationId xmlns:a16="http://schemas.microsoft.com/office/drawing/2014/main" id="{6D76BBC6-F8A8-38B1-CCF4-8D599329A5E1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7640171" y="2422959"/>
            <a:ext cx="536785" cy="1213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55" name="直線コネクタ 154">
            <a:extLst>
              <a:ext uri="{FF2B5EF4-FFF2-40B4-BE49-F238E27FC236}">
                <a16:creationId xmlns:a16="http://schemas.microsoft.com/office/drawing/2014/main" id="{35BF9F68-FBF7-66A8-4947-EAD891AC63B2}"/>
              </a:ext>
            </a:extLst>
          </p:cNvPr>
          <p:cNvCxnSpPr>
            <a:cxnSpLocks/>
          </p:cNvCxnSpPr>
          <p:nvPr/>
        </p:nvCxnSpPr>
        <p:spPr>
          <a:xfrm>
            <a:off x="1737005" y="876062"/>
            <a:ext cx="681175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 78">
            <a:extLst>
              <a:ext uri="{FF2B5EF4-FFF2-40B4-BE49-F238E27FC236}">
                <a16:creationId xmlns:a16="http://schemas.microsoft.com/office/drawing/2014/main" id="{DFFA7DDA-CAC6-84A1-47BD-8E60C5B3CA6F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802185" y="4538078"/>
            <a:ext cx="536785" cy="1213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7" name="Rectangle 78">
            <a:extLst>
              <a:ext uri="{FF2B5EF4-FFF2-40B4-BE49-F238E27FC236}">
                <a16:creationId xmlns:a16="http://schemas.microsoft.com/office/drawing/2014/main" id="{84B789C8-C1C7-B953-A258-FB5F32ED1952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701486" y="645833"/>
            <a:ext cx="536785" cy="1213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8" name="Rectangle 78">
            <a:extLst>
              <a:ext uri="{FF2B5EF4-FFF2-40B4-BE49-F238E27FC236}">
                <a16:creationId xmlns:a16="http://schemas.microsoft.com/office/drawing/2014/main" id="{9D71D2C1-4C4D-6085-A940-47439D3414A4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459686" y="891672"/>
            <a:ext cx="536785" cy="1213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9" name="Rectangle 78">
            <a:extLst>
              <a:ext uri="{FF2B5EF4-FFF2-40B4-BE49-F238E27FC236}">
                <a16:creationId xmlns:a16="http://schemas.microsoft.com/office/drawing/2014/main" id="{7FBA5205-BA75-73C3-4631-83F60566CDE4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294594" y="2369854"/>
            <a:ext cx="536785" cy="1213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0" name="Rectangle 1989">
            <a:extLst>
              <a:ext uri="{FF2B5EF4-FFF2-40B4-BE49-F238E27FC236}">
                <a16:creationId xmlns:a16="http://schemas.microsoft.com/office/drawing/2014/main" id="{F327176D-C0AE-FCF1-BDA8-D1E26D4B6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081" y="116600"/>
            <a:ext cx="25425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2a</a:t>
            </a:r>
          </a:p>
        </p:txBody>
      </p:sp>
    </p:spTree>
    <p:extLst>
      <p:ext uri="{BB962C8B-B14F-4D97-AF65-F5344CB8AC3E}">
        <p14:creationId xmlns:p14="http://schemas.microsoft.com/office/powerpoint/2010/main" val="353684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1989">
            <a:extLst>
              <a:ext uri="{FF2B5EF4-FFF2-40B4-BE49-F238E27FC236}">
                <a16:creationId xmlns:a16="http://schemas.microsoft.com/office/drawing/2014/main" id="{55CCD30E-8F6E-B077-2E74-6808BA0FF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751" y="579648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PF</a:t>
            </a:r>
          </a:p>
        </p:txBody>
      </p:sp>
      <p:sp>
        <p:nvSpPr>
          <p:cNvPr id="74" name="Rectangle 1989">
            <a:extLst>
              <a:ext uri="{FF2B5EF4-FFF2-40B4-BE49-F238E27FC236}">
                <a16:creationId xmlns:a16="http://schemas.microsoft.com/office/drawing/2014/main" id="{64FB3FA2-96B7-9428-D313-469B773BD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0579" y="5617418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75" name="Rectangle 1989">
            <a:extLst>
              <a:ext uri="{FF2B5EF4-FFF2-40B4-BE49-F238E27FC236}">
                <a16:creationId xmlns:a16="http://schemas.microsoft.com/office/drawing/2014/main" id="{2E23E1A5-B9EB-0338-B5FD-77BAF7B56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4280" y="56197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76" name="Rectangle 1989">
            <a:extLst>
              <a:ext uri="{FF2B5EF4-FFF2-40B4-BE49-F238E27FC236}">
                <a16:creationId xmlns:a16="http://schemas.microsoft.com/office/drawing/2014/main" id="{F608C995-0056-7098-20B2-46EA458D2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3862" y="5617418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B51920B5-12DD-2288-B6E0-5DFE132D013D}"/>
              </a:ext>
            </a:extLst>
          </p:cNvPr>
          <p:cNvCxnSpPr>
            <a:cxnSpLocks/>
          </p:cNvCxnSpPr>
          <p:nvPr/>
        </p:nvCxnSpPr>
        <p:spPr>
          <a:xfrm flipV="1">
            <a:off x="2594410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5A95A07A-93BC-A567-5AF3-837C09457F3C}"/>
              </a:ext>
            </a:extLst>
          </p:cNvPr>
          <p:cNvCxnSpPr>
            <a:cxnSpLocks/>
          </p:cNvCxnSpPr>
          <p:nvPr/>
        </p:nvCxnSpPr>
        <p:spPr>
          <a:xfrm flipV="1">
            <a:off x="2820148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tangle 1989">
            <a:extLst>
              <a:ext uri="{FF2B5EF4-FFF2-40B4-BE49-F238E27FC236}">
                <a16:creationId xmlns:a16="http://schemas.microsoft.com/office/drawing/2014/main" id="{E6279678-02FC-89E3-D72E-37F8A8FA6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0980" y="5636924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81" name="Rectangle 1989">
            <a:extLst>
              <a:ext uri="{FF2B5EF4-FFF2-40B4-BE49-F238E27FC236}">
                <a16:creationId xmlns:a16="http://schemas.microsoft.com/office/drawing/2014/main" id="{576E09D3-EBBA-B04A-CB52-BEB3979F9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4681" y="5639282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82" name="Rectangle 1989">
            <a:extLst>
              <a:ext uri="{FF2B5EF4-FFF2-40B4-BE49-F238E27FC236}">
                <a16:creationId xmlns:a16="http://schemas.microsoft.com/office/drawing/2014/main" id="{B62C3403-6FA8-A43E-26C2-1EFC3AA2EE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4263" y="5636924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271FE577-061E-E793-2330-AD08AD1FE748}"/>
              </a:ext>
            </a:extLst>
          </p:cNvPr>
          <p:cNvCxnSpPr>
            <a:cxnSpLocks/>
          </p:cNvCxnSpPr>
          <p:nvPr/>
        </p:nvCxnSpPr>
        <p:spPr>
          <a:xfrm flipV="1">
            <a:off x="3347618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ED8CEB67-4860-FE59-40DF-09AC3E9755C3}"/>
              </a:ext>
            </a:extLst>
          </p:cNvPr>
          <p:cNvCxnSpPr>
            <a:cxnSpLocks/>
          </p:cNvCxnSpPr>
          <p:nvPr/>
        </p:nvCxnSpPr>
        <p:spPr>
          <a:xfrm flipV="1">
            <a:off x="3564811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95414881-265D-973C-CAB8-7FFA41E476B5}"/>
              </a:ext>
            </a:extLst>
          </p:cNvPr>
          <p:cNvCxnSpPr>
            <a:cxnSpLocks/>
          </p:cNvCxnSpPr>
          <p:nvPr/>
        </p:nvCxnSpPr>
        <p:spPr>
          <a:xfrm flipV="1">
            <a:off x="3790549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1989">
            <a:extLst>
              <a:ext uri="{FF2B5EF4-FFF2-40B4-BE49-F238E27FC236}">
                <a16:creationId xmlns:a16="http://schemas.microsoft.com/office/drawing/2014/main" id="{91DADC79-486E-B35E-8261-63F27D650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101" y="5636924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87" name="Rectangle 1989">
            <a:extLst>
              <a:ext uri="{FF2B5EF4-FFF2-40B4-BE49-F238E27FC236}">
                <a16:creationId xmlns:a16="http://schemas.microsoft.com/office/drawing/2014/main" id="{A567793D-3BCC-7F30-FDDF-B41E0628FA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4802" y="5639282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88" name="Rectangle 1989">
            <a:extLst>
              <a:ext uri="{FF2B5EF4-FFF2-40B4-BE49-F238E27FC236}">
                <a16:creationId xmlns:a16="http://schemas.microsoft.com/office/drawing/2014/main" id="{27304974-C8A4-DFE7-9B92-BACE50D2D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384" y="5636924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8265D051-4F6D-828B-BF89-B2E81C1FF454}"/>
              </a:ext>
            </a:extLst>
          </p:cNvPr>
          <p:cNvCxnSpPr>
            <a:cxnSpLocks/>
          </p:cNvCxnSpPr>
          <p:nvPr/>
        </p:nvCxnSpPr>
        <p:spPr>
          <a:xfrm flipV="1">
            <a:off x="4337739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04CFD9E1-E52F-CCD1-4561-4E08B744A8D1}"/>
              </a:ext>
            </a:extLst>
          </p:cNvPr>
          <p:cNvCxnSpPr>
            <a:cxnSpLocks/>
          </p:cNvCxnSpPr>
          <p:nvPr/>
        </p:nvCxnSpPr>
        <p:spPr>
          <a:xfrm flipV="1">
            <a:off x="4554932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>
            <a:extLst>
              <a:ext uri="{FF2B5EF4-FFF2-40B4-BE49-F238E27FC236}">
                <a16:creationId xmlns:a16="http://schemas.microsoft.com/office/drawing/2014/main" id="{8D92A4CD-5347-C78F-6561-C958A456B66B}"/>
              </a:ext>
            </a:extLst>
          </p:cNvPr>
          <p:cNvCxnSpPr>
            <a:cxnSpLocks/>
          </p:cNvCxnSpPr>
          <p:nvPr/>
        </p:nvCxnSpPr>
        <p:spPr>
          <a:xfrm flipV="1">
            <a:off x="4780670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1989">
            <a:extLst>
              <a:ext uri="{FF2B5EF4-FFF2-40B4-BE49-F238E27FC236}">
                <a16:creationId xmlns:a16="http://schemas.microsoft.com/office/drawing/2014/main" id="{4B697170-35C4-FD6F-4E4D-BCFA326C5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3899" y="5636924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3" name="Rectangle 1989">
            <a:extLst>
              <a:ext uri="{FF2B5EF4-FFF2-40B4-BE49-F238E27FC236}">
                <a16:creationId xmlns:a16="http://schemas.microsoft.com/office/drawing/2014/main" id="{23AA7CE2-E6B1-606C-B3A4-0B4FF4B8E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7600" y="5639282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94" name="Rectangle 1989">
            <a:extLst>
              <a:ext uri="{FF2B5EF4-FFF2-40B4-BE49-F238E27FC236}">
                <a16:creationId xmlns:a16="http://schemas.microsoft.com/office/drawing/2014/main" id="{71FA8C63-8098-CDD2-1345-474FAF8112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7182" y="5636924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95" name="直線コネクタ 94">
            <a:extLst>
              <a:ext uri="{FF2B5EF4-FFF2-40B4-BE49-F238E27FC236}">
                <a16:creationId xmlns:a16="http://schemas.microsoft.com/office/drawing/2014/main" id="{250576C7-5AAD-F85C-5E85-20ED9E11950F}"/>
              </a:ext>
            </a:extLst>
          </p:cNvPr>
          <p:cNvCxnSpPr>
            <a:cxnSpLocks/>
          </p:cNvCxnSpPr>
          <p:nvPr/>
        </p:nvCxnSpPr>
        <p:spPr>
          <a:xfrm flipV="1">
            <a:off x="5230537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CCA7B0A8-A77B-2D07-3BD5-8B3B8BA3299A}"/>
              </a:ext>
            </a:extLst>
          </p:cNvPr>
          <p:cNvCxnSpPr>
            <a:cxnSpLocks/>
          </p:cNvCxnSpPr>
          <p:nvPr/>
        </p:nvCxnSpPr>
        <p:spPr>
          <a:xfrm flipV="1">
            <a:off x="5447730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2397EA9E-604A-E0D6-AA8A-491BF6CE6394}"/>
              </a:ext>
            </a:extLst>
          </p:cNvPr>
          <p:cNvCxnSpPr>
            <a:cxnSpLocks/>
          </p:cNvCxnSpPr>
          <p:nvPr/>
        </p:nvCxnSpPr>
        <p:spPr>
          <a:xfrm flipV="1">
            <a:off x="5673468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1989">
            <a:extLst>
              <a:ext uri="{FF2B5EF4-FFF2-40B4-BE49-F238E27FC236}">
                <a16:creationId xmlns:a16="http://schemas.microsoft.com/office/drawing/2014/main" id="{BFADC73C-4D79-9479-F335-2409C2BCF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217" y="5617418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99" name="Rectangle 1989">
            <a:extLst>
              <a:ext uri="{FF2B5EF4-FFF2-40B4-BE49-F238E27FC236}">
                <a16:creationId xmlns:a16="http://schemas.microsoft.com/office/drawing/2014/main" id="{E37262A3-FF30-7198-488F-0BB7AD8C3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918" y="56197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00" name="Rectangle 1989">
            <a:extLst>
              <a:ext uri="{FF2B5EF4-FFF2-40B4-BE49-F238E27FC236}">
                <a16:creationId xmlns:a16="http://schemas.microsoft.com/office/drawing/2014/main" id="{6279266B-BF5D-8F82-9E75-3DBFC1980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0500" y="5617418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101" name="直線コネクタ 100">
            <a:extLst>
              <a:ext uri="{FF2B5EF4-FFF2-40B4-BE49-F238E27FC236}">
                <a16:creationId xmlns:a16="http://schemas.microsoft.com/office/drawing/2014/main" id="{416C8711-3377-7213-0387-2AD8FAFE59B5}"/>
              </a:ext>
            </a:extLst>
          </p:cNvPr>
          <p:cNvCxnSpPr>
            <a:cxnSpLocks/>
          </p:cNvCxnSpPr>
          <p:nvPr/>
        </p:nvCxnSpPr>
        <p:spPr>
          <a:xfrm flipV="1">
            <a:off x="6193855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ADD767E5-9090-B940-C9DA-059C2720E414}"/>
              </a:ext>
            </a:extLst>
          </p:cNvPr>
          <p:cNvCxnSpPr>
            <a:cxnSpLocks/>
          </p:cNvCxnSpPr>
          <p:nvPr/>
        </p:nvCxnSpPr>
        <p:spPr>
          <a:xfrm flipV="1">
            <a:off x="6411048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ADD145B9-65C0-42D0-3D5E-9630AA4D64FD}"/>
              </a:ext>
            </a:extLst>
          </p:cNvPr>
          <p:cNvCxnSpPr>
            <a:cxnSpLocks/>
          </p:cNvCxnSpPr>
          <p:nvPr/>
        </p:nvCxnSpPr>
        <p:spPr>
          <a:xfrm flipV="1">
            <a:off x="6636786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989">
            <a:extLst>
              <a:ext uri="{FF2B5EF4-FFF2-40B4-BE49-F238E27FC236}">
                <a16:creationId xmlns:a16="http://schemas.microsoft.com/office/drawing/2014/main" id="{73926F49-2544-F493-A773-D8D8EE922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291" y="5638500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05" name="Rectangle 1989">
            <a:extLst>
              <a:ext uri="{FF2B5EF4-FFF2-40B4-BE49-F238E27FC236}">
                <a16:creationId xmlns:a16="http://schemas.microsoft.com/office/drawing/2014/main" id="{1BF20FD2-1E2A-8770-04B6-43E41660C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4992" y="5640858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06" name="Rectangle 1989">
            <a:extLst>
              <a:ext uri="{FF2B5EF4-FFF2-40B4-BE49-F238E27FC236}">
                <a16:creationId xmlns:a16="http://schemas.microsoft.com/office/drawing/2014/main" id="{802A739E-04DE-12AC-3197-44F8374DE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4574" y="5638500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1AE8299F-0E48-4984-3F19-24A6CF930983}"/>
              </a:ext>
            </a:extLst>
          </p:cNvPr>
          <p:cNvCxnSpPr>
            <a:cxnSpLocks/>
          </p:cNvCxnSpPr>
          <p:nvPr/>
        </p:nvCxnSpPr>
        <p:spPr>
          <a:xfrm flipV="1">
            <a:off x="7087929" y="5451605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4BA84542-947D-D4CD-40A3-F3D6B4FB3B91}"/>
              </a:ext>
            </a:extLst>
          </p:cNvPr>
          <p:cNvCxnSpPr>
            <a:cxnSpLocks/>
          </p:cNvCxnSpPr>
          <p:nvPr/>
        </p:nvCxnSpPr>
        <p:spPr>
          <a:xfrm flipV="1">
            <a:off x="7305122" y="5451605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A3FBC25F-0BB1-F0EF-0ACA-9A918BD24D3F}"/>
              </a:ext>
            </a:extLst>
          </p:cNvPr>
          <p:cNvCxnSpPr>
            <a:cxnSpLocks/>
          </p:cNvCxnSpPr>
          <p:nvPr/>
        </p:nvCxnSpPr>
        <p:spPr>
          <a:xfrm flipV="1">
            <a:off x="7530860" y="5451605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Rectangle 1989">
            <a:extLst>
              <a:ext uri="{FF2B5EF4-FFF2-40B4-BE49-F238E27FC236}">
                <a16:creationId xmlns:a16="http://schemas.microsoft.com/office/drawing/2014/main" id="{60A4610A-FCF3-0EB6-87C5-0DB9F11CB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1175" y="5617418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11" name="Rectangle 1989">
            <a:extLst>
              <a:ext uri="{FF2B5EF4-FFF2-40B4-BE49-F238E27FC236}">
                <a16:creationId xmlns:a16="http://schemas.microsoft.com/office/drawing/2014/main" id="{F1D25EF1-A535-1FAE-FE90-FE8EF11272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4876" y="561977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12" name="Rectangle 1989">
            <a:extLst>
              <a:ext uri="{FF2B5EF4-FFF2-40B4-BE49-F238E27FC236}">
                <a16:creationId xmlns:a16="http://schemas.microsoft.com/office/drawing/2014/main" id="{0B4E0FAB-6FAF-3DF3-F986-6940A759A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458" y="5617418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85D621E6-7BFB-4441-A273-8C8C6D44E0D7}"/>
              </a:ext>
            </a:extLst>
          </p:cNvPr>
          <p:cNvCxnSpPr>
            <a:cxnSpLocks/>
          </p:cNvCxnSpPr>
          <p:nvPr/>
        </p:nvCxnSpPr>
        <p:spPr>
          <a:xfrm flipV="1">
            <a:off x="8007813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1DE1A7C4-7660-2D44-9842-8DB77897CB8D}"/>
              </a:ext>
            </a:extLst>
          </p:cNvPr>
          <p:cNvCxnSpPr>
            <a:cxnSpLocks/>
          </p:cNvCxnSpPr>
          <p:nvPr/>
        </p:nvCxnSpPr>
        <p:spPr>
          <a:xfrm flipV="1">
            <a:off x="8225006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C70B1761-BBC8-E5E6-DC20-0AA89BF34365}"/>
              </a:ext>
            </a:extLst>
          </p:cNvPr>
          <p:cNvCxnSpPr>
            <a:cxnSpLocks/>
          </p:cNvCxnSpPr>
          <p:nvPr/>
        </p:nvCxnSpPr>
        <p:spPr>
          <a:xfrm flipV="1">
            <a:off x="8450744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989">
            <a:extLst>
              <a:ext uri="{FF2B5EF4-FFF2-40B4-BE49-F238E27FC236}">
                <a16:creationId xmlns:a16="http://schemas.microsoft.com/office/drawing/2014/main" id="{7746B034-D962-16AC-92AC-C6EAA5FCC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5460" y="5636924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34" name="Rectangle 1989">
            <a:extLst>
              <a:ext uri="{FF2B5EF4-FFF2-40B4-BE49-F238E27FC236}">
                <a16:creationId xmlns:a16="http://schemas.microsoft.com/office/drawing/2014/main" id="{92485A30-DB94-6F50-B69F-656153C22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161" y="5639282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</a:p>
        </p:txBody>
      </p:sp>
      <p:sp>
        <p:nvSpPr>
          <p:cNvPr id="135" name="Rectangle 1989">
            <a:extLst>
              <a:ext uri="{FF2B5EF4-FFF2-40B4-BE49-F238E27FC236}">
                <a16:creationId xmlns:a16="http://schemas.microsoft.com/office/drawing/2014/main" id="{DE50A3B2-8942-A767-32AB-BF00AF3DB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7262" y="5638680"/>
            <a:ext cx="31292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136" name="直線コネクタ 135">
            <a:extLst>
              <a:ext uri="{FF2B5EF4-FFF2-40B4-BE49-F238E27FC236}">
                <a16:creationId xmlns:a16="http://schemas.microsoft.com/office/drawing/2014/main" id="{E19A1CAC-A5A9-0BD1-9CEA-C6D067C4B6C8}"/>
              </a:ext>
            </a:extLst>
          </p:cNvPr>
          <p:cNvCxnSpPr>
            <a:cxnSpLocks/>
          </p:cNvCxnSpPr>
          <p:nvPr/>
        </p:nvCxnSpPr>
        <p:spPr>
          <a:xfrm flipV="1">
            <a:off x="1925029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>
            <a:extLst>
              <a:ext uri="{FF2B5EF4-FFF2-40B4-BE49-F238E27FC236}">
                <a16:creationId xmlns:a16="http://schemas.microsoft.com/office/drawing/2014/main" id="{D717D5DA-6C5B-1CD5-48C4-E2AC5B0EFE07}"/>
              </a:ext>
            </a:extLst>
          </p:cNvPr>
          <p:cNvCxnSpPr>
            <a:cxnSpLocks/>
          </p:cNvCxnSpPr>
          <p:nvPr/>
        </p:nvCxnSpPr>
        <p:spPr>
          <a:xfrm flipV="1">
            <a:off x="2377217" y="5430523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>
            <a:extLst>
              <a:ext uri="{FF2B5EF4-FFF2-40B4-BE49-F238E27FC236}">
                <a16:creationId xmlns:a16="http://schemas.microsoft.com/office/drawing/2014/main" id="{D83A5421-09E6-85C8-9723-AE8E6BB854E0}"/>
              </a:ext>
            </a:extLst>
          </p:cNvPr>
          <p:cNvCxnSpPr>
            <a:cxnSpLocks/>
          </p:cNvCxnSpPr>
          <p:nvPr/>
        </p:nvCxnSpPr>
        <p:spPr>
          <a:xfrm flipV="1">
            <a:off x="1699291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angle 1989">
            <a:extLst>
              <a:ext uri="{FF2B5EF4-FFF2-40B4-BE49-F238E27FC236}">
                <a16:creationId xmlns:a16="http://schemas.microsoft.com/office/drawing/2014/main" id="{58444180-0316-0384-5731-8486655A7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6499" y="578276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RP</a:t>
            </a:r>
          </a:p>
        </p:txBody>
      </p:sp>
      <p:sp>
        <p:nvSpPr>
          <p:cNvPr id="168" name="Rectangle 1989">
            <a:extLst>
              <a:ext uri="{FF2B5EF4-FFF2-40B4-BE49-F238E27FC236}">
                <a16:creationId xmlns:a16="http://schemas.microsoft.com/office/drawing/2014/main" id="{FB063421-AAA3-1A10-D897-C9B4C19A96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859" y="565994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</a:p>
        </p:txBody>
      </p:sp>
      <p:sp>
        <p:nvSpPr>
          <p:cNvPr id="169" name="Rectangle 1989">
            <a:extLst>
              <a:ext uri="{FF2B5EF4-FFF2-40B4-BE49-F238E27FC236}">
                <a16:creationId xmlns:a16="http://schemas.microsoft.com/office/drawing/2014/main" id="{161EBF2A-4898-B51B-3F3E-5B2E90B1A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39" y="561839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</a:t>
            </a:r>
          </a:p>
        </p:txBody>
      </p:sp>
      <p:sp>
        <p:nvSpPr>
          <p:cNvPr id="170" name="Rectangle 1989">
            <a:extLst>
              <a:ext uri="{FF2B5EF4-FFF2-40B4-BE49-F238E27FC236}">
                <a16:creationId xmlns:a16="http://schemas.microsoft.com/office/drawing/2014/main" id="{237549FC-7A5E-9579-8335-AD1EA7B24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948" y="565994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VT</a:t>
            </a:r>
          </a:p>
        </p:txBody>
      </p:sp>
      <p:sp>
        <p:nvSpPr>
          <p:cNvPr id="171" name="Rectangle 1989">
            <a:extLst>
              <a:ext uri="{FF2B5EF4-FFF2-40B4-BE49-F238E27FC236}">
                <a16:creationId xmlns:a16="http://schemas.microsoft.com/office/drawing/2014/main" id="{549098ED-9CCA-9A6C-EAC4-74743019E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5400" y="568469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SF</a:t>
            </a:r>
          </a:p>
        </p:txBody>
      </p:sp>
      <p:sp>
        <p:nvSpPr>
          <p:cNvPr id="172" name="Rectangle 1989">
            <a:extLst>
              <a:ext uri="{FF2B5EF4-FFF2-40B4-BE49-F238E27FC236}">
                <a16:creationId xmlns:a16="http://schemas.microsoft.com/office/drawing/2014/main" id="{B5B8804E-A4D5-0EED-7259-F53BE1225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7178" y="558322"/>
            <a:ext cx="43138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</a:p>
        </p:txBody>
      </p:sp>
      <p:sp>
        <p:nvSpPr>
          <p:cNvPr id="173" name="Rectangle 1989">
            <a:extLst>
              <a:ext uri="{FF2B5EF4-FFF2-40B4-BE49-F238E27FC236}">
                <a16:creationId xmlns:a16="http://schemas.microsoft.com/office/drawing/2014/main" id="{9926440D-2C4C-4F3A-9872-C733D57232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895" y="573315"/>
            <a:ext cx="582569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MH</a:t>
            </a:r>
          </a:p>
        </p:txBody>
      </p:sp>
      <p:sp>
        <p:nvSpPr>
          <p:cNvPr id="174" name="Rectangle 1989">
            <a:extLst>
              <a:ext uri="{FF2B5EF4-FFF2-40B4-BE49-F238E27FC236}">
                <a16:creationId xmlns:a16="http://schemas.microsoft.com/office/drawing/2014/main" id="{AAD557ED-A584-586C-7B50-9A69EA4D6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833" y="178424"/>
            <a:ext cx="255698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2b</a:t>
            </a:r>
          </a:p>
        </p:txBody>
      </p:sp>
      <p:sp>
        <p:nvSpPr>
          <p:cNvPr id="175" name="Rectangle 78">
            <a:extLst>
              <a:ext uri="{FF2B5EF4-FFF2-40B4-BE49-F238E27FC236}">
                <a16:creationId xmlns:a16="http://schemas.microsoft.com/office/drawing/2014/main" id="{65EEE59C-DB7D-57CD-466B-A7CA026E00D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924747" y="2947651"/>
            <a:ext cx="298678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20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Score change from baseline</a:t>
            </a: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5BD601C-7899-313D-053C-A212D2F9C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107" y="1098605"/>
            <a:ext cx="811241" cy="205344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ECE8B83-02AB-C02D-831A-56213CDD8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924" y="978128"/>
            <a:ext cx="861610" cy="263777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26769040-BE32-967B-0C6D-B95137B286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287" y="1888373"/>
            <a:ext cx="914212" cy="1540622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83DCA7FE-63B3-8DA5-2637-06CF5B12C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8952" y="2013467"/>
            <a:ext cx="861610" cy="251087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E2ADF54-3DB4-A318-4BB9-277AD87E1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7517" y="1014526"/>
            <a:ext cx="885436" cy="2601376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E905A95-E4C8-EF57-CFAF-216ABAF3DC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7121" y="1888373"/>
            <a:ext cx="849367" cy="1569667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A800B318-4450-E486-C683-D510960130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0567" y="2013467"/>
            <a:ext cx="877145" cy="2647889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B9A93211-CF3F-EDA9-7446-E405AF7444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9198" y="1486271"/>
            <a:ext cx="777976" cy="2382797"/>
          </a:xfrm>
          <a:prstGeom prst="rect">
            <a:avLst/>
          </a:prstGeom>
        </p:spPr>
      </p:pic>
      <p:sp>
        <p:nvSpPr>
          <p:cNvPr id="28" name="Rectangle 78">
            <a:extLst>
              <a:ext uri="{FF2B5EF4-FFF2-40B4-BE49-F238E27FC236}">
                <a16:creationId xmlns:a16="http://schemas.microsoft.com/office/drawing/2014/main" id="{DF4836D3-B1FF-0F31-2433-EBB7809D569B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-1106645" y="3112638"/>
            <a:ext cx="4723627" cy="324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745485A3-1C09-0102-C2CF-C2B768517369}"/>
              </a:ext>
            </a:extLst>
          </p:cNvPr>
          <p:cNvCxnSpPr>
            <a:cxnSpLocks/>
          </p:cNvCxnSpPr>
          <p:nvPr/>
        </p:nvCxnSpPr>
        <p:spPr>
          <a:xfrm>
            <a:off x="1255360" y="2524935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0122366-A4A2-4452-B3A0-4DF3DBDDDB93}"/>
              </a:ext>
            </a:extLst>
          </p:cNvPr>
          <p:cNvCxnSpPr>
            <a:cxnSpLocks/>
          </p:cNvCxnSpPr>
          <p:nvPr/>
        </p:nvCxnSpPr>
        <p:spPr>
          <a:xfrm>
            <a:off x="1267801" y="3161866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D307B4B7-00C2-A1BD-4C30-AF039CFB6FDF}"/>
              </a:ext>
            </a:extLst>
          </p:cNvPr>
          <p:cNvCxnSpPr>
            <a:cxnSpLocks/>
          </p:cNvCxnSpPr>
          <p:nvPr/>
        </p:nvCxnSpPr>
        <p:spPr>
          <a:xfrm>
            <a:off x="1251701" y="3815275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211C7A6-4510-B197-DBA7-359E50ACDF1E}"/>
              </a:ext>
            </a:extLst>
          </p:cNvPr>
          <p:cNvCxnSpPr>
            <a:cxnSpLocks/>
          </p:cNvCxnSpPr>
          <p:nvPr/>
        </p:nvCxnSpPr>
        <p:spPr>
          <a:xfrm>
            <a:off x="1246583" y="4447557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A5C72226-F5E7-9FB5-6A5C-DAB11A17B1AB}"/>
              </a:ext>
            </a:extLst>
          </p:cNvPr>
          <p:cNvCxnSpPr>
            <a:cxnSpLocks/>
          </p:cNvCxnSpPr>
          <p:nvPr/>
        </p:nvCxnSpPr>
        <p:spPr>
          <a:xfrm>
            <a:off x="1248339" y="5093164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989">
            <a:extLst>
              <a:ext uri="{FF2B5EF4-FFF2-40B4-BE49-F238E27FC236}">
                <a16:creationId xmlns:a16="http://schemas.microsoft.com/office/drawing/2014/main" id="{1BC72C4A-D128-F9F5-75E7-C1A50EEF2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927" y="237104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5" name="Rectangle 1989">
            <a:extLst>
              <a:ext uri="{FF2B5EF4-FFF2-40B4-BE49-F238E27FC236}">
                <a16:creationId xmlns:a16="http://schemas.microsoft.com/office/drawing/2014/main" id="{2C9DBD6C-BE08-4DEF-5B15-32BE25AE8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155" y="3007977"/>
            <a:ext cx="252571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</a:p>
        </p:txBody>
      </p:sp>
      <p:sp>
        <p:nvSpPr>
          <p:cNvPr id="36" name="Rectangle 1989">
            <a:extLst>
              <a:ext uri="{FF2B5EF4-FFF2-40B4-BE49-F238E27FC236}">
                <a16:creationId xmlns:a16="http://schemas.microsoft.com/office/drawing/2014/main" id="{0A09EE49-0AD9-D9E3-2BEB-D4471606A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856" y="3661386"/>
            <a:ext cx="3807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</a:p>
        </p:txBody>
      </p:sp>
      <p:sp>
        <p:nvSpPr>
          <p:cNvPr id="37" name="Rectangle 1989">
            <a:extLst>
              <a:ext uri="{FF2B5EF4-FFF2-40B4-BE49-F238E27FC236}">
                <a16:creationId xmlns:a16="http://schemas.microsoft.com/office/drawing/2014/main" id="{9267D534-5EC1-5B62-4799-E9B177523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321" y="4274595"/>
            <a:ext cx="3807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-15</a:t>
            </a:r>
          </a:p>
        </p:txBody>
      </p:sp>
      <p:sp>
        <p:nvSpPr>
          <p:cNvPr id="38" name="Rectangle 1989">
            <a:extLst>
              <a:ext uri="{FF2B5EF4-FFF2-40B4-BE49-F238E27FC236}">
                <a16:creationId xmlns:a16="http://schemas.microsoft.com/office/drawing/2014/main" id="{1E08A0AC-6FB4-2786-9CBC-493D31D14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786" y="4907875"/>
            <a:ext cx="380757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</a:t>
            </a: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9F37EAD9-4361-0F53-DCDF-B2EEAF7C94C6}"/>
              </a:ext>
            </a:extLst>
          </p:cNvPr>
          <p:cNvCxnSpPr>
            <a:cxnSpLocks/>
          </p:cNvCxnSpPr>
          <p:nvPr/>
        </p:nvCxnSpPr>
        <p:spPr>
          <a:xfrm>
            <a:off x="1245308" y="1866536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1989">
            <a:extLst>
              <a:ext uri="{FF2B5EF4-FFF2-40B4-BE49-F238E27FC236}">
                <a16:creationId xmlns:a16="http://schemas.microsoft.com/office/drawing/2014/main" id="{6450CF03-B134-6DA3-AC9D-3C91132BA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937" y="1719796"/>
            <a:ext cx="194600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B0B0686-4191-661B-75C9-F749E0DC5C85}"/>
              </a:ext>
            </a:extLst>
          </p:cNvPr>
          <p:cNvCxnSpPr>
            <a:cxnSpLocks/>
          </p:cNvCxnSpPr>
          <p:nvPr/>
        </p:nvCxnSpPr>
        <p:spPr>
          <a:xfrm>
            <a:off x="1250251" y="1234595"/>
            <a:ext cx="8994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1989">
            <a:extLst>
              <a:ext uri="{FF2B5EF4-FFF2-40B4-BE49-F238E27FC236}">
                <a16:creationId xmlns:a16="http://schemas.microsoft.com/office/drawing/2014/main" id="{73104699-D6F1-94E5-DE79-6C69535EA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757" y="1080706"/>
            <a:ext cx="285436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/>
            <a:r>
              <a:rPr kumimoji="0" lang="en-US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0A13C9EF-75C5-9010-2DCC-7EB72B5C70E8}"/>
              </a:ext>
            </a:extLst>
          </p:cNvPr>
          <p:cNvCxnSpPr>
            <a:cxnSpLocks/>
          </p:cNvCxnSpPr>
          <p:nvPr/>
        </p:nvCxnSpPr>
        <p:spPr>
          <a:xfrm flipV="1">
            <a:off x="1482098" y="5450029"/>
            <a:ext cx="0" cy="15810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78">
            <a:extLst>
              <a:ext uri="{FF2B5EF4-FFF2-40B4-BE49-F238E27FC236}">
                <a16:creationId xmlns:a16="http://schemas.microsoft.com/office/drawing/2014/main" id="{6E58405C-0B40-1F95-FD6B-D83CFE43170D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59962" y="2962367"/>
            <a:ext cx="3984020" cy="2775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6" name="Rectangle 78">
            <a:extLst>
              <a:ext uri="{FF2B5EF4-FFF2-40B4-BE49-F238E27FC236}">
                <a16:creationId xmlns:a16="http://schemas.microsoft.com/office/drawing/2014/main" id="{33DF4610-BBB5-0730-D242-7A38128A7B90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071675" y="3017908"/>
            <a:ext cx="3994560" cy="2879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Rectangle 78">
            <a:extLst>
              <a:ext uri="{FF2B5EF4-FFF2-40B4-BE49-F238E27FC236}">
                <a16:creationId xmlns:a16="http://schemas.microsoft.com/office/drawing/2014/main" id="{411DADE1-FA8F-07C3-027A-94066B525BBC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2083382" y="3125314"/>
            <a:ext cx="3953790" cy="313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" name="Rectangle 78">
            <a:extLst>
              <a:ext uri="{FF2B5EF4-FFF2-40B4-BE49-F238E27FC236}">
                <a16:creationId xmlns:a16="http://schemas.microsoft.com/office/drawing/2014/main" id="{EF39F4EB-4ACD-73C8-B509-2B89855191EB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202707" y="3006680"/>
            <a:ext cx="3576231" cy="226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9" name="Rectangle 78">
            <a:extLst>
              <a:ext uri="{FF2B5EF4-FFF2-40B4-BE49-F238E27FC236}">
                <a16:creationId xmlns:a16="http://schemas.microsoft.com/office/drawing/2014/main" id="{DB4BB4BD-3921-571B-2A0F-EC603C1967CD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952936" y="2877604"/>
            <a:ext cx="3956585" cy="303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0" name="Rectangle 78">
            <a:extLst>
              <a:ext uri="{FF2B5EF4-FFF2-40B4-BE49-F238E27FC236}">
                <a16:creationId xmlns:a16="http://schemas.microsoft.com/office/drawing/2014/main" id="{E34A04E0-3061-5FFF-52A2-93BF257C0F8B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873869" y="3054304"/>
            <a:ext cx="3929908" cy="2273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1" name="Rectangle 78">
            <a:extLst>
              <a:ext uri="{FF2B5EF4-FFF2-40B4-BE49-F238E27FC236}">
                <a16:creationId xmlns:a16="http://schemas.microsoft.com/office/drawing/2014/main" id="{883DD1F5-2B4B-E019-7472-C7E601DDA0B0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5808692" y="2974029"/>
            <a:ext cx="3940996" cy="276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3" name="Rectangle 78">
            <a:extLst>
              <a:ext uri="{FF2B5EF4-FFF2-40B4-BE49-F238E27FC236}">
                <a16:creationId xmlns:a16="http://schemas.microsoft.com/office/drawing/2014/main" id="{10B9E3D6-773E-159F-D2B5-F1E3C6452F0D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6708933" y="3078389"/>
            <a:ext cx="3940995" cy="307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4" name="Rectangle 78">
            <a:extLst>
              <a:ext uri="{FF2B5EF4-FFF2-40B4-BE49-F238E27FC236}">
                <a16:creationId xmlns:a16="http://schemas.microsoft.com/office/drawing/2014/main" id="{118C556A-FE3F-3CF5-8819-0ABED9A7B97C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989660" y="417436"/>
            <a:ext cx="305616" cy="1574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Rectangle 78">
            <a:extLst>
              <a:ext uri="{FF2B5EF4-FFF2-40B4-BE49-F238E27FC236}">
                <a16:creationId xmlns:a16="http://schemas.microsoft.com/office/drawing/2014/main" id="{22AA62CB-7C75-695E-BEBE-1469C9AE9127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790066" y="1225385"/>
            <a:ext cx="305616" cy="15740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Rectangle 78">
            <a:extLst>
              <a:ext uri="{FF2B5EF4-FFF2-40B4-BE49-F238E27FC236}">
                <a16:creationId xmlns:a16="http://schemas.microsoft.com/office/drawing/2014/main" id="{71F6271F-A206-DFA6-710B-CC2B94AAD34E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359632" y="1766737"/>
            <a:ext cx="330446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7" name="Rectangle 78">
            <a:extLst>
              <a:ext uri="{FF2B5EF4-FFF2-40B4-BE49-F238E27FC236}">
                <a16:creationId xmlns:a16="http://schemas.microsoft.com/office/drawing/2014/main" id="{F0A2F575-A810-D3DD-E9F6-04274D23B6FF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5305995" y="807700"/>
            <a:ext cx="330446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8" name="Rectangle 78">
            <a:extLst>
              <a:ext uri="{FF2B5EF4-FFF2-40B4-BE49-F238E27FC236}">
                <a16:creationId xmlns:a16="http://schemas.microsoft.com/office/drawing/2014/main" id="{1D54EC63-E8DD-8714-F7B2-AE17775E996A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6226136" y="1601514"/>
            <a:ext cx="330446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9" name="Rectangle 78">
            <a:extLst>
              <a:ext uri="{FF2B5EF4-FFF2-40B4-BE49-F238E27FC236}">
                <a16:creationId xmlns:a16="http://schemas.microsoft.com/office/drawing/2014/main" id="{CC292838-845D-0EEA-7FEA-EB86BB560EE4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7086832" y="1764624"/>
            <a:ext cx="330446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0" name="Rectangle 78">
            <a:extLst>
              <a:ext uri="{FF2B5EF4-FFF2-40B4-BE49-F238E27FC236}">
                <a16:creationId xmlns:a16="http://schemas.microsoft.com/office/drawing/2014/main" id="{79798255-97F0-6006-3818-8276E48CCC1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8023716" y="1209684"/>
            <a:ext cx="330446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1" name="Rectangle 78">
            <a:extLst>
              <a:ext uri="{FF2B5EF4-FFF2-40B4-BE49-F238E27FC236}">
                <a16:creationId xmlns:a16="http://schemas.microsoft.com/office/drawing/2014/main" id="{D139C1FD-B615-6B4F-57D9-E2035FB026E8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1442373" y="2722503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2" name="Rectangle 78">
            <a:extLst>
              <a:ext uri="{FF2B5EF4-FFF2-40B4-BE49-F238E27FC236}">
                <a16:creationId xmlns:a16="http://schemas.microsoft.com/office/drawing/2014/main" id="{786C5B7C-96F5-85CE-2EDA-FAB2BA0F5BAC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2318731" y="3108781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3" name="Rectangle 78">
            <a:extLst>
              <a:ext uri="{FF2B5EF4-FFF2-40B4-BE49-F238E27FC236}">
                <a16:creationId xmlns:a16="http://schemas.microsoft.com/office/drawing/2014/main" id="{FCF8A932-6D1D-D8BD-92F7-91C3A5D77E02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3317009" y="3089907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6" name="Rectangle 78">
            <a:extLst>
              <a:ext uri="{FF2B5EF4-FFF2-40B4-BE49-F238E27FC236}">
                <a16:creationId xmlns:a16="http://schemas.microsoft.com/office/drawing/2014/main" id="{1840254B-7EE0-7228-EE89-DEE078F05075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4257310" y="4006109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7" name="Rectangle 78">
            <a:extLst>
              <a:ext uri="{FF2B5EF4-FFF2-40B4-BE49-F238E27FC236}">
                <a16:creationId xmlns:a16="http://schemas.microsoft.com/office/drawing/2014/main" id="{0CD378A3-6DD8-0090-4E15-023430DE1507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5183938" y="3119301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8" name="Rectangle 78">
            <a:extLst>
              <a:ext uri="{FF2B5EF4-FFF2-40B4-BE49-F238E27FC236}">
                <a16:creationId xmlns:a16="http://schemas.microsoft.com/office/drawing/2014/main" id="{A7DE3F95-CB21-38D6-B60C-C4B64F00ABD0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6077649" y="3108409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9" name="Rectangle 78">
            <a:extLst>
              <a:ext uri="{FF2B5EF4-FFF2-40B4-BE49-F238E27FC236}">
                <a16:creationId xmlns:a16="http://schemas.microsoft.com/office/drawing/2014/main" id="{8688B024-0505-BEE6-F305-EDCEBA54F5F9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7153686" y="4135492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0" name="Rectangle 78">
            <a:extLst>
              <a:ext uri="{FF2B5EF4-FFF2-40B4-BE49-F238E27FC236}">
                <a16:creationId xmlns:a16="http://schemas.microsoft.com/office/drawing/2014/main" id="{413CBF29-E3A5-CCC0-AFAF-A6A6890A020E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8006116" y="3369896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78">
            <a:extLst>
              <a:ext uri="{FF2B5EF4-FFF2-40B4-BE49-F238E27FC236}">
                <a16:creationId xmlns:a16="http://schemas.microsoft.com/office/drawing/2014/main" id="{6852F168-DFA0-EE97-8766-41FF018AB195}"/>
              </a:ext>
            </a:extLst>
          </p:cNvPr>
          <p:cNvSpPr>
            <a:spLocks noChangeArrowheads="1"/>
          </p:cNvSpPr>
          <p:nvPr/>
        </p:nvSpPr>
        <p:spPr bwMode="auto">
          <a:xfrm rot="16200000" flipH="1">
            <a:off x="6981693" y="4159535"/>
            <a:ext cx="616055" cy="796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2000" b="1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C3BD8493-E465-950A-94F6-F3DFD08F6FC3}"/>
              </a:ext>
            </a:extLst>
          </p:cNvPr>
          <p:cNvCxnSpPr>
            <a:cxnSpLocks/>
          </p:cNvCxnSpPr>
          <p:nvPr/>
        </p:nvCxnSpPr>
        <p:spPr>
          <a:xfrm flipV="1">
            <a:off x="8620034" y="1026538"/>
            <a:ext cx="0" cy="442349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49621CF7-9BB0-9D5D-CD31-9941BE7A581C}"/>
              </a:ext>
            </a:extLst>
          </p:cNvPr>
          <p:cNvCxnSpPr>
            <a:cxnSpLocks/>
          </p:cNvCxnSpPr>
          <p:nvPr/>
        </p:nvCxnSpPr>
        <p:spPr>
          <a:xfrm>
            <a:off x="1347978" y="1014526"/>
            <a:ext cx="72720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コネクタ 115">
            <a:extLst>
              <a:ext uri="{FF2B5EF4-FFF2-40B4-BE49-F238E27FC236}">
                <a16:creationId xmlns:a16="http://schemas.microsoft.com/office/drawing/2014/main" id="{7C51EBA9-2B6E-D836-12F2-B26B7E7E4296}"/>
              </a:ext>
            </a:extLst>
          </p:cNvPr>
          <p:cNvCxnSpPr>
            <a:cxnSpLocks/>
          </p:cNvCxnSpPr>
          <p:nvPr/>
        </p:nvCxnSpPr>
        <p:spPr>
          <a:xfrm flipV="1">
            <a:off x="1347978" y="1014526"/>
            <a:ext cx="0" cy="443550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182C9F9A-651A-AD70-11C9-D6225321D854}"/>
              </a:ext>
            </a:extLst>
          </p:cNvPr>
          <p:cNvCxnSpPr>
            <a:cxnSpLocks/>
          </p:cNvCxnSpPr>
          <p:nvPr/>
        </p:nvCxnSpPr>
        <p:spPr>
          <a:xfrm>
            <a:off x="1347978" y="5450029"/>
            <a:ext cx="72720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313027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9128</TotalTime>
  <Words>284</Words>
  <Application>Microsoft Office PowerPoint</Application>
  <PresentationFormat>画面に合わせる (4:3)</PresentationFormat>
  <Paragraphs>117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 康雄</dc:creator>
  <cp:lastModifiedBy>聡 山崎</cp:lastModifiedBy>
  <cp:revision>46</cp:revision>
  <dcterms:created xsi:type="dcterms:W3CDTF">2019-05-10T10:52:03Z</dcterms:created>
  <dcterms:modified xsi:type="dcterms:W3CDTF">2023-09-28T08:28:39Z</dcterms:modified>
</cp:coreProperties>
</file>