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3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892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258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612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078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621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135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6534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722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930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256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99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91241-2734-40C3-904F-35AB2AAC967D}" type="datetimeFigureOut">
              <a:rPr lang="hu-HU" smtClean="0"/>
              <a:t>2021.03.25.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F9CE7-0BC6-47B9-AA9C-7C867E329F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939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BA6B8458-391E-4688-8DF0-12604FDC5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64" y="513135"/>
            <a:ext cx="7209072" cy="5831730"/>
          </a:xfrm>
        </p:spPr>
      </p:pic>
    </p:spTree>
    <p:extLst>
      <p:ext uri="{BB962C8B-B14F-4D97-AF65-F5344CB8AC3E}">
        <p14:creationId xmlns:p14="http://schemas.microsoft.com/office/powerpoint/2010/main" val="382318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Szélesvásznú</PresentationFormat>
  <Paragraphs>0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Kovács Kornél</dc:creator>
  <cp:lastModifiedBy>Kovács Kornél</cp:lastModifiedBy>
  <cp:revision>4</cp:revision>
  <dcterms:created xsi:type="dcterms:W3CDTF">2021-03-22T09:30:45Z</dcterms:created>
  <dcterms:modified xsi:type="dcterms:W3CDTF">2021-03-25T15:04:59Z</dcterms:modified>
</cp:coreProperties>
</file>