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86FC-0E9A-4B7B-97B7-7C45863E372B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B17C-25E9-4936-842D-A8F2ACCB8F1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6006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86FC-0E9A-4B7B-97B7-7C45863E372B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B17C-25E9-4936-842D-A8F2ACCB8F1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79930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86FC-0E9A-4B7B-97B7-7C45863E372B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B17C-25E9-4936-842D-A8F2ACCB8F1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0793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86FC-0E9A-4B7B-97B7-7C45863E372B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B17C-25E9-4936-842D-A8F2ACCB8F1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6342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86FC-0E9A-4B7B-97B7-7C45863E372B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B17C-25E9-4936-842D-A8F2ACCB8F1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72894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86FC-0E9A-4B7B-97B7-7C45863E372B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B17C-25E9-4936-842D-A8F2ACCB8F1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846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86FC-0E9A-4B7B-97B7-7C45863E372B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B17C-25E9-4936-842D-A8F2ACCB8F1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3191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86FC-0E9A-4B7B-97B7-7C45863E372B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B17C-25E9-4936-842D-A8F2ACCB8F1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3159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86FC-0E9A-4B7B-97B7-7C45863E372B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B17C-25E9-4936-842D-A8F2ACCB8F1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6058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86FC-0E9A-4B7B-97B7-7C45863E372B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B17C-25E9-4936-842D-A8F2ACCB8F1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7128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86FC-0E9A-4B7B-97B7-7C45863E372B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B17C-25E9-4936-842D-A8F2ACCB8F1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626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186FC-0E9A-4B7B-97B7-7C45863E372B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BB17C-25E9-4936-842D-A8F2ACCB8F1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896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721677"/>
              </p:ext>
            </p:extLst>
          </p:nvPr>
        </p:nvGraphicFramePr>
        <p:xfrm>
          <a:off x="3049616" y="1111832"/>
          <a:ext cx="5488513" cy="4351343"/>
        </p:xfrm>
        <a:graphic>
          <a:graphicData uri="http://schemas.openxmlformats.org/drawingml/2006/table">
            <a:tbl>
              <a:tblPr/>
              <a:tblGrid>
                <a:gridCol w="1353332">
                  <a:extLst>
                    <a:ext uri="{9D8B030D-6E8A-4147-A177-3AD203B41FA5}">
                      <a16:colId xmlns:a16="http://schemas.microsoft.com/office/drawing/2014/main" xmlns="" val="2267558352"/>
                    </a:ext>
                  </a:extLst>
                </a:gridCol>
                <a:gridCol w="601481">
                  <a:extLst>
                    <a:ext uri="{9D8B030D-6E8A-4147-A177-3AD203B41FA5}">
                      <a16:colId xmlns:a16="http://schemas.microsoft.com/office/drawing/2014/main" xmlns="" val="2409485275"/>
                    </a:ext>
                  </a:extLst>
                </a:gridCol>
                <a:gridCol w="1616480">
                  <a:extLst>
                    <a:ext uri="{9D8B030D-6E8A-4147-A177-3AD203B41FA5}">
                      <a16:colId xmlns:a16="http://schemas.microsoft.com/office/drawing/2014/main" xmlns="" val="3620838595"/>
                    </a:ext>
                  </a:extLst>
                </a:gridCol>
                <a:gridCol w="1917220">
                  <a:extLst>
                    <a:ext uri="{9D8B030D-6E8A-4147-A177-3AD203B41FA5}">
                      <a16:colId xmlns:a16="http://schemas.microsoft.com/office/drawing/2014/main" xmlns="" val="4167856758"/>
                    </a:ext>
                  </a:extLst>
                </a:gridCol>
              </a:tblGrid>
              <a:tr h="20675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</a:t>
                      </a:r>
                    </a:p>
                  </a:txBody>
                  <a:tcPr marL="9398" marR="9398" marT="939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Oligo name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Sequence 5'-3'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09216016"/>
                  </a:ext>
                </a:extLst>
              </a:tr>
              <a:tr h="1879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mcrB</a:t>
                      </a:r>
                    </a:p>
                  </a:txBody>
                  <a:tcPr marL="9398" marR="9398" marT="939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bin_27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OmcrB_F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ATCGCTGGTGCTGACTATATG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72003133"/>
                  </a:ext>
                </a:extLst>
              </a:tr>
              <a:tr h="1879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OmcrB_R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ATAAGGTCCATTGTCTGCGG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56205616"/>
                  </a:ext>
                </a:extLst>
              </a:tr>
              <a:tr h="1879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mfnF</a:t>
                      </a:r>
                    </a:p>
                  </a:txBody>
                  <a:tcPr marL="9398" marR="9398" marT="939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bin_6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Omfnf_F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GCCGATGTTATTCCCCTCAAG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99726418"/>
                  </a:ext>
                </a:extLst>
              </a:tr>
              <a:tr h="1879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Omfnf_R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ACGTTCGTCCTGAGCATG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11823860"/>
                  </a:ext>
                </a:extLst>
              </a:tr>
              <a:tr h="1879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cogF</a:t>
                      </a:r>
                    </a:p>
                  </a:txBody>
                  <a:tcPr marL="9398" marR="9398" marT="939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bin_6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OcofG_F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GAGTCTTTCCAGGTCATCCG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13828907"/>
                  </a:ext>
                </a:extLst>
              </a:tr>
              <a:tr h="1879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OcofG_R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GCACAGAGTTCGCTTGTTTC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7921926"/>
                  </a:ext>
                </a:extLst>
              </a:tr>
              <a:tr h="1879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rplJ</a:t>
                      </a:r>
                    </a:p>
                  </a:txBody>
                  <a:tcPr marL="9398" marR="9398" marT="939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bin_6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OL10_F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AAGACGAAGACCAAGATGGC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22759141"/>
                  </a:ext>
                </a:extLst>
              </a:tr>
              <a:tr h="1879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OL10_R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ACCTTTCCGCCCTCAATG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24005123"/>
                  </a:ext>
                </a:extLst>
              </a:tr>
              <a:tr h="1879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frhA</a:t>
                      </a:r>
                    </a:p>
                  </a:txBody>
                  <a:tcPr marL="9398" marR="9398" marT="939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bin_27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OfrhA_F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GCGAGATTGGACAGACTATTGG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6790819"/>
                  </a:ext>
                </a:extLst>
              </a:tr>
              <a:tr h="1879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OfrhA_R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CGTGGACAAGGACAAGACC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07059972"/>
                  </a:ext>
                </a:extLst>
              </a:tr>
              <a:tr h="1879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eno</a:t>
                      </a:r>
                    </a:p>
                  </a:txBody>
                  <a:tcPr marL="9398" marR="9398" marT="939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bin_6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Oenolase_F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GATGTAGATGAGGTTGTAGCGG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73201680"/>
                  </a:ext>
                </a:extLst>
              </a:tr>
              <a:tr h="1879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Oenolase_R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GTGAACTCTGGGACGGTAAG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04284114"/>
                  </a:ext>
                </a:extLst>
              </a:tr>
              <a:tr h="1879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gapA</a:t>
                      </a:r>
                    </a:p>
                  </a:txBody>
                  <a:tcPr marL="9398" marR="9398" marT="939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bin_59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Og3pd_F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GCTGGGTGTGGAGTATGTG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78092976"/>
                  </a:ext>
                </a:extLst>
              </a:tr>
              <a:tr h="1879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Og3pd_R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GACGATGGTGATGTCCTCTTC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41030445"/>
                  </a:ext>
                </a:extLst>
              </a:tr>
              <a:tr h="1879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oppA</a:t>
                      </a:r>
                    </a:p>
                  </a:txBody>
                  <a:tcPr marL="9398" marR="9398" marT="939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bin_59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Opnsbp_F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CGATATCTTCATCCTGGGTTGG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67862834"/>
                  </a:ext>
                </a:extLst>
              </a:tr>
              <a:tr h="1879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Opnsbp_R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TTGGAGTACTTGCCGTAGTTG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41623649"/>
                  </a:ext>
                </a:extLst>
              </a:tr>
              <a:tr h="1879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ppdK</a:t>
                      </a:r>
                    </a:p>
                  </a:txBody>
                  <a:tcPr marL="9398" marR="9398" marT="939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bin_1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Oppdk_F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CGCCTCTTTGCATTGGAAG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98324665"/>
                  </a:ext>
                </a:extLst>
              </a:tr>
              <a:tr h="1879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Oppdk_R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GTTTTGGTGCTGAAGGTATTGG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52002935"/>
                  </a:ext>
                </a:extLst>
              </a:tr>
              <a:tr h="1879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cdhC</a:t>
                      </a:r>
                    </a:p>
                  </a:txBody>
                  <a:tcPr marL="9398" marR="9398" marT="939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bin_27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OcdhC_F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AAGAGATGCCAGGACAAAGG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46032590"/>
                  </a:ext>
                </a:extLst>
              </a:tr>
              <a:tr h="1879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OcdhC_R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ATCGAACCAGTTGATAGCACC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86085715"/>
                  </a:ext>
                </a:extLst>
              </a:tr>
              <a:tr h="1879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mcrC</a:t>
                      </a:r>
                    </a:p>
                  </a:txBody>
                  <a:tcPr marL="9398" marR="9398" marT="939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bin_35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OmcrC_F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GCAGGGCAAAGGTTATTTCG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50382319"/>
                  </a:ext>
                </a:extLst>
              </a:tr>
              <a:tr h="19736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OmcrC_R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AATGGGAATGGGTGAAGGAG</a:t>
                      </a:r>
                    </a:p>
                  </a:txBody>
                  <a:tcPr marL="9398" marR="9398" marT="93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88669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630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75</Words>
  <Application>Microsoft Office PowerPoint</Application>
  <PresentationFormat>Szélesvásznú</PresentationFormat>
  <Paragraphs>70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Office-téma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Kovács Kornél</dc:creator>
  <cp:lastModifiedBy>Kovács Kornél</cp:lastModifiedBy>
  <cp:revision>5</cp:revision>
  <dcterms:created xsi:type="dcterms:W3CDTF">2021-03-22T15:46:55Z</dcterms:created>
  <dcterms:modified xsi:type="dcterms:W3CDTF">2021-03-25T15:07:43Z</dcterms:modified>
</cp:coreProperties>
</file>