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aib Ahmad" initials="SA" lastIdx="1" clrIdx="0">
    <p:extLst>
      <p:ext uri="{19B8F6BF-5375-455C-9EA6-DF929625EA0E}">
        <p15:presenceInfo xmlns:p15="http://schemas.microsoft.com/office/powerpoint/2012/main" userId="309766a3c7b7ee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E41A-62D7-B07B-8304-06147C88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1F5DA-26BD-47A8-AF4A-D650FA92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3FF1-3493-A33B-2A9C-32C1EFED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F2CB-B44B-5E85-E179-179B86F4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D482-B2DB-2C4C-55C5-FF219662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9158-DEA7-FFB6-F1C2-3C08A54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27A47-9AF6-D398-B81B-565591BA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FDE0-867D-732E-7AB0-41592F34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9F74-61D1-7302-CE6F-75DFB0F1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DEC3F-BE24-99FA-A0BD-FD276E15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8CEB5-F973-EA02-ED2F-EE18ED717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F7C42-22B1-BBFC-46DF-E9EE5FA5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BE0-2B9B-668D-31CD-01843756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B67D7-DBE5-D70D-D6B5-BED67E11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1F722-079B-7FBB-B229-5D379FF1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09DD-6959-4072-C8DB-9BC74107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93B1-B833-6FD8-76C4-4160FACC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E452-969F-F861-11F5-38797FE6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1BAEF-9E4C-4185-4442-11BFB923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DD5A-9BE9-2D81-5F43-F362600E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678A-8FD1-442E-78FE-C9229013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9C96E-0442-5ABE-3A30-9FF74C2B1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7AC0B-4D71-904F-FE4A-103268C5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53A93-B77D-1771-57A5-656863A6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DABD-DD56-7C77-473F-E393235B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A2C4-191A-D374-F3E7-B695C87D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FC0E-F043-7CEB-786C-552DFDFF9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74978-539D-3C36-24F5-004D9445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55E31-73CA-8543-AF90-CFD4306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C540-5F76-4903-ADCE-A197706E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DD6D4-28B1-69D8-1553-753A8F8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1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2B77-669B-606D-74B9-8363E36B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A6621-B892-1913-2C56-BA436301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C8418-58B3-49C9-7FA4-327AE8876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70F00-2473-431A-EB6C-9E980160C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0DDB1-5117-86A9-2169-2AF19A57A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6FA7C-4C01-3801-7F52-C46C33F3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DE3AC-0DDD-A5B5-369A-6D4D1DAE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A6A36-20B7-E369-8140-033E0342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0676-14A3-2CA0-D918-91EEB142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902BE-6214-1FA1-8BB0-9974DA8F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93BD1-1647-0289-FB9E-AC589217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52E40-5F67-B9F5-E951-B5AE59DD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A75E3-430D-FD93-21CE-7F514A5D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18D1D-49FA-6F01-2217-F193A149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1B2E8-495F-BD08-DA58-D91039BF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233F-060C-2E95-79D6-B93E4F31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EA5B7-A166-A46C-90CD-B9AA646B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632A5-93F2-615F-F7CD-A5467A42A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03DE7-CC45-F1CD-8E12-DD16CF4C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CF53-A17C-9E8B-937F-D48482D5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D46EE-4A4B-A70B-96B5-EADC9591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64FA-B6DE-16E4-46E1-87EF82C6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3C144-51E5-326A-F34B-B90EEA9C1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6BD72-DC0A-D3F2-2B74-D030CDAD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F97CA-2A36-4B03-F826-7389E4FB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681FF-4925-8886-AA50-02342A52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18999-30FB-0F07-18F3-27DB9814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3075E-FB50-6879-BA56-40DF85D9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E539B-438F-7A5D-EF97-D51659DD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A3205-30FB-D56B-122D-E24AABFE1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9C48-4AAC-4713-B5FE-A7EC44B7E0A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DD21-5ADA-84B9-819D-3CD64B049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87CF-2343-F5D0-C417-E39F8698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DFF8-F101-424A-8013-35D7D037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sv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7F9BF12-89AC-2454-932E-CFE6527B7FE6}"/>
              </a:ext>
            </a:extLst>
          </p:cNvPr>
          <p:cNvGrpSpPr/>
          <p:nvPr/>
        </p:nvGrpSpPr>
        <p:grpSpPr>
          <a:xfrm>
            <a:off x="3709977" y="4631130"/>
            <a:ext cx="800650" cy="1345085"/>
            <a:chOff x="3972088" y="2514792"/>
            <a:chExt cx="952006" cy="15042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935DF3-0F7C-1BCC-FD0B-007A6AF50DE9}"/>
                </a:ext>
              </a:extLst>
            </p:cNvPr>
            <p:cNvGrpSpPr/>
            <p:nvPr/>
          </p:nvGrpSpPr>
          <p:grpSpPr>
            <a:xfrm>
              <a:off x="3972088" y="2514792"/>
              <a:ext cx="952006" cy="1504201"/>
              <a:chOff x="4534473" y="2268534"/>
              <a:chExt cx="952006" cy="15042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29DD70A-D06E-51E0-83BB-DF3D710A085C}"/>
                  </a:ext>
                </a:extLst>
              </p:cNvPr>
              <p:cNvGrpSpPr/>
              <p:nvPr/>
            </p:nvGrpSpPr>
            <p:grpSpPr>
              <a:xfrm>
                <a:off x="4564157" y="2960777"/>
                <a:ext cx="819762" cy="811958"/>
                <a:chOff x="3070746" y="2640344"/>
                <a:chExt cx="1010831" cy="99670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A5A8905E-F6DE-9261-24C1-2488C51213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0746" y="2640344"/>
                  <a:ext cx="1010831" cy="996701"/>
                </a:xfrm>
                <a:prstGeom prst="rect">
                  <a:avLst/>
                </a:prstGeom>
              </p:spPr>
            </p:pic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D078219-D9B2-2A60-54D6-8C5B87038EBB}"/>
                    </a:ext>
                  </a:extLst>
                </p:cNvPr>
                <p:cNvSpPr/>
                <p:nvPr/>
              </p:nvSpPr>
              <p:spPr>
                <a:xfrm>
                  <a:off x="3070746" y="2688727"/>
                  <a:ext cx="900753" cy="12271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7F9158-E834-8426-B5CD-989BF194FE88}"/>
                  </a:ext>
                </a:extLst>
              </p:cNvPr>
              <p:cNvGrpSpPr/>
              <p:nvPr/>
            </p:nvGrpSpPr>
            <p:grpSpPr>
              <a:xfrm>
                <a:off x="4534473" y="2268534"/>
                <a:ext cx="952006" cy="836241"/>
                <a:chOff x="4534473" y="2268534"/>
                <a:chExt cx="952006" cy="836241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8166F65A-D818-1BC9-E140-986F60688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34473" y="2467293"/>
                  <a:ext cx="496215" cy="605523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C7C531A-8D7A-6761-0543-89DFC7EFBA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22125">
                  <a:off x="4749703" y="2268534"/>
                  <a:ext cx="736776" cy="836241"/>
                </a:xfrm>
                <a:prstGeom prst="rect">
                  <a:avLst/>
                </a:prstGeom>
              </p:spPr>
            </p:pic>
          </p:grp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AD66786-6B2C-6F73-D6C8-C5377F06B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4197117" y="3336695"/>
              <a:ext cx="396641" cy="63778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3B7C0-42A1-F2AC-0CB5-FBCC88EB3882}"/>
              </a:ext>
            </a:extLst>
          </p:cNvPr>
          <p:cNvGrpSpPr/>
          <p:nvPr/>
        </p:nvGrpSpPr>
        <p:grpSpPr>
          <a:xfrm>
            <a:off x="4786769" y="4445903"/>
            <a:ext cx="819762" cy="1548543"/>
            <a:chOff x="4001772" y="2250142"/>
            <a:chExt cx="1014913" cy="17688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75B8B7-2EC1-0401-4893-D7F51B751232}"/>
                </a:ext>
              </a:extLst>
            </p:cNvPr>
            <p:cNvGrpSpPr/>
            <p:nvPr/>
          </p:nvGrpSpPr>
          <p:grpSpPr>
            <a:xfrm>
              <a:off x="4001772" y="2250142"/>
              <a:ext cx="1014913" cy="1768851"/>
              <a:chOff x="4564157" y="2003884"/>
              <a:chExt cx="1014913" cy="176885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64C1BF8-2507-11F9-5DAD-A4EC18C1FEA4}"/>
                  </a:ext>
                </a:extLst>
              </p:cNvPr>
              <p:cNvGrpSpPr/>
              <p:nvPr/>
            </p:nvGrpSpPr>
            <p:grpSpPr>
              <a:xfrm>
                <a:off x="4564157" y="2960777"/>
                <a:ext cx="819762" cy="811958"/>
                <a:chOff x="3070746" y="2640344"/>
                <a:chExt cx="1010831" cy="996701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9FA36240-AADE-4B33-F090-FAB3BFDD8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0746" y="2640344"/>
                  <a:ext cx="1010831" cy="996701"/>
                </a:xfrm>
                <a:prstGeom prst="rect">
                  <a:avLst/>
                </a:prstGeom>
              </p:spPr>
            </p:pic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309761-D9CA-F0E4-C1D2-78083930CB27}"/>
                    </a:ext>
                  </a:extLst>
                </p:cNvPr>
                <p:cNvSpPr/>
                <p:nvPr/>
              </p:nvSpPr>
              <p:spPr>
                <a:xfrm>
                  <a:off x="3070746" y="2688727"/>
                  <a:ext cx="900753" cy="12271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B99DF440-49B4-EF48-6AC1-2FEF07FD00D1}"/>
                  </a:ext>
                </a:extLst>
              </p:cNvPr>
              <p:cNvGrpSpPr/>
              <p:nvPr/>
            </p:nvGrpSpPr>
            <p:grpSpPr>
              <a:xfrm>
                <a:off x="4593688" y="2003884"/>
                <a:ext cx="985382" cy="1068932"/>
                <a:chOff x="4593688" y="2003884"/>
                <a:chExt cx="985382" cy="1068932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194C0E0-3212-6375-B853-8B8DA66C1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93688" y="2539553"/>
                  <a:ext cx="436999" cy="533263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652DE93A-2FA3-E932-1E4B-041B6AAED8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22125">
                  <a:off x="4717894" y="2003884"/>
                  <a:ext cx="861176" cy="977434"/>
                </a:xfrm>
                <a:prstGeom prst="rect">
                  <a:avLst/>
                </a:prstGeom>
              </p:spPr>
            </p:pic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258708D-036A-4EC7-6FBE-ABD4CDFC3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4197117" y="3336695"/>
              <a:ext cx="396641" cy="637787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C6546FF-049E-6D01-D712-FCA70F8CA862}"/>
              </a:ext>
            </a:extLst>
          </p:cNvPr>
          <p:cNvGrpSpPr/>
          <p:nvPr/>
        </p:nvGrpSpPr>
        <p:grpSpPr>
          <a:xfrm>
            <a:off x="5859156" y="4356816"/>
            <a:ext cx="812092" cy="1694679"/>
            <a:chOff x="3972088" y="2225367"/>
            <a:chExt cx="959419" cy="179362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5C37E60-9566-56FD-1E59-7C03BF174E37}"/>
                </a:ext>
              </a:extLst>
            </p:cNvPr>
            <p:cNvGrpSpPr/>
            <p:nvPr/>
          </p:nvGrpSpPr>
          <p:grpSpPr>
            <a:xfrm>
              <a:off x="3972088" y="2225367"/>
              <a:ext cx="959419" cy="1793626"/>
              <a:chOff x="4534473" y="1979109"/>
              <a:chExt cx="959419" cy="179362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99657C8-0592-CDE4-42B5-7438807C44FA}"/>
                  </a:ext>
                </a:extLst>
              </p:cNvPr>
              <p:cNvGrpSpPr/>
              <p:nvPr/>
            </p:nvGrpSpPr>
            <p:grpSpPr>
              <a:xfrm>
                <a:off x="4564157" y="2960777"/>
                <a:ext cx="819762" cy="811958"/>
                <a:chOff x="3070746" y="2640344"/>
                <a:chExt cx="1010831" cy="996701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30533322-FAA8-0D3F-38DC-B1041857AC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0746" y="2640344"/>
                  <a:ext cx="1010831" cy="996701"/>
                </a:xfrm>
                <a:prstGeom prst="rect">
                  <a:avLst/>
                </a:prstGeom>
              </p:spPr>
            </p:pic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4DAC6E5E-F58A-8721-EE6D-548DA5F32E0C}"/>
                    </a:ext>
                  </a:extLst>
                </p:cNvPr>
                <p:cNvSpPr/>
                <p:nvPr/>
              </p:nvSpPr>
              <p:spPr>
                <a:xfrm>
                  <a:off x="3070746" y="2688727"/>
                  <a:ext cx="900753" cy="12271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9A60D6D-1BE2-5FEB-32F7-08E63BE7F5B2}"/>
                  </a:ext>
                </a:extLst>
              </p:cNvPr>
              <p:cNvGrpSpPr/>
              <p:nvPr/>
            </p:nvGrpSpPr>
            <p:grpSpPr>
              <a:xfrm>
                <a:off x="4534473" y="1979109"/>
                <a:ext cx="959419" cy="1093707"/>
                <a:chOff x="4534473" y="1979109"/>
                <a:chExt cx="959419" cy="1093707"/>
              </a:xfrm>
            </p:grpSpPr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295F6AB6-69F3-5285-942F-1E65B9DA9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34473" y="2467293"/>
                  <a:ext cx="496215" cy="605523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3E280D6-6002-D251-3A76-E4C948C33A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089406">
                  <a:off x="4561316" y="1979109"/>
                  <a:ext cx="932576" cy="1058476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E0CD2A2-30ED-429C-C227-BEA2F88BD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4197117" y="3336695"/>
              <a:ext cx="396641" cy="637787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41C0A1-993E-1624-C36F-8EA781E7600F}"/>
              </a:ext>
            </a:extLst>
          </p:cNvPr>
          <p:cNvGrpSpPr/>
          <p:nvPr/>
        </p:nvGrpSpPr>
        <p:grpSpPr>
          <a:xfrm>
            <a:off x="6819007" y="4220401"/>
            <a:ext cx="1022766" cy="1820169"/>
            <a:chOff x="3841153" y="1991238"/>
            <a:chExt cx="1242323" cy="20588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64D28F6-F05A-6DC4-1A37-FF4AD83D152B}"/>
                </a:ext>
              </a:extLst>
            </p:cNvPr>
            <p:cNvGrpSpPr/>
            <p:nvPr/>
          </p:nvGrpSpPr>
          <p:grpSpPr>
            <a:xfrm>
              <a:off x="3841153" y="1991238"/>
              <a:ext cx="1242323" cy="2058816"/>
              <a:chOff x="4403538" y="1744980"/>
              <a:chExt cx="1242323" cy="205881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66D71F6-6712-0234-3B6F-BC73AFF98E95}"/>
                  </a:ext>
                </a:extLst>
              </p:cNvPr>
              <p:cNvGrpSpPr/>
              <p:nvPr/>
            </p:nvGrpSpPr>
            <p:grpSpPr>
              <a:xfrm>
                <a:off x="4564158" y="2960777"/>
                <a:ext cx="804275" cy="843019"/>
                <a:chOff x="3070746" y="2640344"/>
                <a:chExt cx="991734" cy="1034829"/>
              </a:xfrm>
            </p:grpSpPr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83816987-5ADB-AE42-08BC-C3A1DEF833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0746" y="2640344"/>
                  <a:ext cx="991734" cy="1034829"/>
                </a:xfrm>
                <a:prstGeom prst="rect">
                  <a:avLst/>
                </a:prstGeom>
              </p:spPr>
            </p:pic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EBA6290-44AF-FEBA-4664-1E25A3BFE117}"/>
                    </a:ext>
                  </a:extLst>
                </p:cNvPr>
                <p:cNvSpPr/>
                <p:nvPr/>
              </p:nvSpPr>
              <p:spPr>
                <a:xfrm>
                  <a:off x="3070746" y="2688727"/>
                  <a:ext cx="900753" cy="12271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F3B4372-3022-57ED-F5B8-E8AACEF034EE}"/>
                  </a:ext>
                </a:extLst>
              </p:cNvPr>
              <p:cNvGrpSpPr/>
              <p:nvPr/>
            </p:nvGrpSpPr>
            <p:grpSpPr>
              <a:xfrm>
                <a:off x="4403538" y="1744980"/>
                <a:ext cx="1242323" cy="1334205"/>
                <a:chOff x="4403538" y="1744980"/>
                <a:chExt cx="1242323" cy="1334205"/>
              </a:xfrm>
            </p:grpSpPr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E6CC6FB2-C62D-38BC-4206-556176131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403538" y="2307517"/>
                  <a:ext cx="627149" cy="76530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03E3896-A5D9-D424-6187-65B88C441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22125">
                  <a:off x="4664437" y="1744980"/>
                  <a:ext cx="981424" cy="1334205"/>
                </a:xfrm>
                <a:prstGeom prst="rect">
                  <a:avLst/>
                </a:prstGeom>
              </p:spPr>
            </p:pic>
          </p:grp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EB83AFD-A540-B4FB-A4DC-34A1F1EC8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4197117" y="3336695"/>
              <a:ext cx="396641" cy="637787"/>
            </a:xfrm>
            <a:prstGeom prst="rect">
              <a:avLst/>
            </a:prstGeom>
          </p:spPr>
        </p:pic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B493806-1CA8-90EC-C00B-F448AA4F6BA4}"/>
              </a:ext>
            </a:extLst>
          </p:cNvPr>
          <p:cNvSpPr/>
          <p:nvPr/>
        </p:nvSpPr>
        <p:spPr>
          <a:xfrm>
            <a:off x="193039" y="793866"/>
            <a:ext cx="2502420" cy="54158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68E6932-1FBF-1152-3E65-5733FD18B8B5}"/>
              </a:ext>
            </a:extLst>
          </p:cNvPr>
          <p:cNvSpPr/>
          <p:nvPr/>
        </p:nvSpPr>
        <p:spPr>
          <a:xfrm>
            <a:off x="5972426" y="5714258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D168A66-C327-0325-CFEC-E3ED44764AC3}"/>
              </a:ext>
            </a:extLst>
          </p:cNvPr>
          <p:cNvGrpSpPr/>
          <p:nvPr/>
        </p:nvGrpSpPr>
        <p:grpSpPr>
          <a:xfrm>
            <a:off x="10848405" y="3436531"/>
            <a:ext cx="1100393" cy="2668995"/>
            <a:chOff x="10429714" y="1795709"/>
            <a:chExt cx="1100393" cy="2668995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757A5CD-C717-0E15-8C59-27A47052A04C}"/>
                </a:ext>
              </a:extLst>
            </p:cNvPr>
            <p:cNvGrpSpPr/>
            <p:nvPr/>
          </p:nvGrpSpPr>
          <p:grpSpPr>
            <a:xfrm>
              <a:off x="10429714" y="1795709"/>
              <a:ext cx="1100393" cy="2668995"/>
              <a:chOff x="9172773" y="1548625"/>
              <a:chExt cx="1192488" cy="2762285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FB50B63-231C-3964-48AF-12515F170D82}"/>
                  </a:ext>
                </a:extLst>
              </p:cNvPr>
              <p:cNvGrpSpPr/>
              <p:nvPr/>
            </p:nvGrpSpPr>
            <p:grpSpPr>
              <a:xfrm>
                <a:off x="9172773" y="1548625"/>
                <a:ext cx="849446" cy="2762285"/>
                <a:chOff x="3972088" y="1256708"/>
                <a:chExt cx="849446" cy="2762285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597127E4-9A40-941E-DE0E-327D5273073A}"/>
                    </a:ext>
                  </a:extLst>
                </p:cNvPr>
                <p:cNvGrpSpPr/>
                <p:nvPr/>
              </p:nvGrpSpPr>
              <p:grpSpPr>
                <a:xfrm>
                  <a:off x="3972088" y="1256708"/>
                  <a:ext cx="849446" cy="2762285"/>
                  <a:chOff x="4534473" y="1010450"/>
                  <a:chExt cx="849446" cy="2762285"/>
                </a:xfrm>
              </p:grpSpPr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5719E7B6-6A94-9B8B-E0D3-B6F84E92F7CF}"/>
                      </a:ext>
                    </a:extLst>
                  </p:cNvPr>
                  <p:cNvGrpSpPr/>
                  <p:nvPr/>
                </p:nvGrpSpPr>
                <p:grpSpPr>
                  <a:xfrm>
                    <a:off x="4564157" y="2960777"/>
                    <a:ext cx="819762" cy="811958"/>
                    <a:chOff x="3070746" y="2640344"/>
                    <a:chExt cx="1010831" cy="996701"/>
                  </a:xfrm>
                </p:grpSpPr>
                <p:pic>
                  <p:nvPicPr>
                    <p:cNvPr id="111" name="Picture 110">
                      <a:extLst>
                        <a:ext uri="{FF2B5EF4-FFF2-40B4-BE49-F238E27FC236}">
                          <a16:creationId xmlns:a16="http://schemas.microsoft.com/office/drawing/2014/main" id="{33D331FE-CB41-806B-ADCA-D6B09DBA02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70746" y="2640344"/>
                      <a:ext cx="1010831" cy="9967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8ED14157-FC6F-4BA7-2344-AD0F22051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0746" y="2688727"/>
                      <a:ext cx="900753" cy="122712"/>
                    </a:xfrm>
                    <a:prstGeom prst="ellipse">
                      <a:avLst/>
                    </a:prstGeom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5B90400F-5C05-E538-C3C9-F0E08C78722E}"/>
                      </a:ext>
                    </a:extLst>
                  </p:cNvPr>
                  <p:cNvGrpSpPr/>
                  <p:nvPr/>
                </p:nvGrpSpPr>
                <p:grpSpPr>
                  <a:xfrm>
                    <a:off x="4534473" y="1010450"/>
                    <a:ext cx="748065" cy="2125760"/>
                    <a:chOff x="4534473" y="1010450"/>
                    <a:chExt cx="748065" cy="2125760"/>
                  </a:xfrm>
                </p:grpSpPr>
                <p:pic>
                  <p:nvPicPr>
                    <p:cNvPr id="109" name="Picture 108">
                      <a:extLst>
                        <a:ext uri="{FF2B5EF4-FFF2-40B4-BE49-F238E27FC236}">
                          <a16:creationId xmlns:a16="http://schemas.microsoft.com/office/drawing/2014/main" id="{AB101733-6992-B08E-67FD-AD5FCCE8F4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colorTemperature colorTemp="59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534473" y="2467293"/>
                      <a:ext cx="496215" cy="6055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Picture 109">
                      <a:extLst>
                        <a:ext uri="{FF2B5EF4-FFF2-40B4-BE49-F238E27FC236}">
                          <a16:creationId xmlns:a16="http://schemas.microsoft.com/office/drawing/2014/main" id="{99523403-38F8-E382-F0FB-FD4701EE2A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colorTemperature colorTemp="59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0522125">
                      <a:off x="4545761" y="1010450"/>
                      <a:ext cx="736777" cy="212576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6D85A8CC-23E1-6640-DEAE-C17595267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0633" t="9716" r="13697" b="7744"/>
                <a:stretch/>
              </p:blipFill>
              <p:spPr>
                <a:xfrm>
                  <a:off x="4197117" y="3336695"/>
                  <a:ext cx="396641" cy="637787"/>
                </a:xfrm>
                <a:prstGeom prst="rect">
                  <a:avLst/>
                </a:prstGeom>
              </p:spPr>
            </p:pic>
          </p:grp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A3DACF90-4A05-C798-4D41-789261EE6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8035" y="2425636"/>
                <a:ext cx="727226" cy="1152532"/>
              </a:xfrm>
              <a:prstGeom prst="rect">
                <a:avLst/>
              </a:prstGeom>
            </p:spPr>
          </p:pic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0E01A43-E64F-6A60-7FD7-407FD16A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10780068" y="3769499"/>
              <a:ext cx="366009" cy="616247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A840D8-E5AE-A71C-C3F0-31819C97E3BD}"/>
              </a:ext>
            </a:extLst>
          </p:cNvPr>
          <p:cNvGrpSpPr/>
          <p:nvPr/>
        </p:nvGrpSpPr>
        <p:grpSpPr>
          <a:xfrm>
            <a:off x="9530473" y="3743071"/>
            <a:ext cx="966637" cy="2343063"/>
            <a:chOff x="9383256" y="2096232"/>
            <a:chExt cx="966637" cy="2343063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7039A1A-30A6-D18C-2B1B-18338A03C4DB}"/>
                </a:ext>
              </a:extLst>
            </p:cNvPr>
            <p:cNvGrpSpPr/>
            <p:nvPr/>
          </p:nvGrpSpPr>
          <p:grpSpPr>
            <a:xfrm>
              <a:off x="9383256" y="2096232"/>
              <a:ext cx="966637" cy="2343063"/>
              <a:chOff x="9172773" y="1885949"/>
              <a:chExt cx="1047538" cy="2424961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98CD952-62C0-D1C3-653E-CA524F442E60}"/>
                  </a:ext>
                </a:extLst>
              </p:cNvPr>
              <p:cNvGrpSpPr/>
              <p:nvPr/>
            </p:nvGrpSpPr>
            <p:grpSpPr>
              <a:xfrm>
                <a:off x="9172773" y="1885949"/>
                <a:ext cx="849446" cy="2424961"/>
                <a:chOff x="3972088" y="1594032"/>
                <a:chExt cx="849446" cy="2424961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2809A008-BFEC-C6BC-C6A9-DE10DD861CB6}"/>
                    </a:ext>
                  </a:extLst>
                </p:cNvPr>
                <p:cNvGrpSpPr/>
                <p:nvPr/>
              </p:nvGrpSpPr>
              <p:grpSpPr>
                <a:xfrm>
                  <a:off x="3972088" y="1594032"/>
                  <a:ext cx="849446" cy="2424961"/>
                  <a:chOff x="4534473" y="1347774"/>
                  <a:chExt cx="849446" cy="2424961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1A24D956-D857-F43C-9E0C-BDB19398AB83}"/>
                      </a:ext>
                    </a:extLst>
                  </p:cNvPr>
                  <p:cNvGrpSpPr/>
                  <p:nvPr/>
                </p:nvGrpSpPr>
                <p:grpSpPr>
                  <a:xfrm>
                    <a:off x="4564157" y="2960777"/>
                    <a:ext cx="819762" cy="811958"/>
                    <a:chOff x="3070746" y="2640344"/>
                    <a:chExt cx="1010831" cy="996701"/>
                  </a:xfrm>
                </p:grpSpPr>
                <p:pic>
                  <p:nvPicPr>
                    <p:cNvPr id="80" name="Picture 79">
                      <a:extLst>
                        <a:ext uri="{FF2B5EF4-FFF2-40B4-BE49-F238E27FC236}">
                          <a16:creationId xmlns:a16="http://schemas.microsoft.com/office/drawing/2014/main" id="{17681A21-718A-1BC2-843A-ED8A5835C0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70746" y="2640344"/>
                      <a:ext cx="1010831" cy="9967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F8414D6D-C33E-AD40-3DF9-B5D948B71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0746" y="2688727"/>
                      <a:ext cx="900753" cy="122712"/>
                    </a:xfrm>
                    <a:prstGeom prst="ellipse">
                      <a:avLst/>
                    </a:prstGeom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98034656-EECB-D6B5-FA81-3701350017A6}"/>
                      </a:ext>
                    </a:extLst>
                  </p:cNvPr>
                  <p:cNvGrpSpPr/>
                  <p:nvPr/>
                </p:nvGrpSpPr>
                <p:grpSpPr>
                  <a:xfrm>
                    <a:off x="4534473" y="1347774"/>
                    <a:ext cx="803895" cy="1780008"/>
                    <a:chOff x="4534473" y="1347774"/>
                    <a:chExt cx="803895" cy="1780008"/>
                  </a:xfrm>
                </p:grpSpPr>
                <p:pic>
                  <p:nvPicPr>
                    <p:cNvPr id="78" name="Picture 77">
                      <a:extLst>
                        <a:ext uri="{FF2B5EF4-FFF2-40B4-BE49-F238E27FC236}">
                          <a16:creationId xmlns:a16="http://schemas.microsoft.com/office/drawing/2014/main" id="{AF0B1D5C-2258-DC4B-EC0D-8736697382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colorTemperature colorTemp="59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534473" y="2467293"/>
                      <a:ext cx="496215" cy="6055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>
                      <a:extLst>
                        <a:ext uri="{FF2B5EF4-FFF2-40B4-BE49-F238E27FC236}">
                          <a16:creationId xmlns:a16="http://schemas.microsoft.com/office/drawing/2014/main" id="{CFE4F9BC-B976-F2AF-EDC3-3506EF9D69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colorTemperature colorTemp="59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0522125">
                      <a:off x="4601592" y="1347774"/>
                      <a:ext cx="736776" cy="1780008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172BC259-6430-7F38-C881-2E39DA9DF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0633" t="9716" r="13697" b="7744"/>
                <a:stretch/>
              </p:blipFill>
              <p:spPr>
                <a:xfrm>
                  <a:off x="4197117" y="3336695"/>
                  <a:ext cx="396641" cy="637787"/>
                </a:xfrm>
                <a:prstGeom prst="rect">
                  <a:avLst/>
                </a:prstGeom>
              </p:spPr>
            </p:pic>
          </p:grp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F19E1C7E-4EB3-68BD-7F45-C248C9A3A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8036" y="2655361"/>
                <a:ext cx="582275" cy="922808"/>
              </a:xfrm>
              <a:prstGeom prst="rect">
                <a:avLst/>
              </a:prstGeom>
            </p:spPr>
          </p:pic>
        </p:grp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E52651E-3BD1-B074-45F0-FECFBD8FB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9715231" y="3780040"/>
              <a:ext cx="366009" cy="616247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9B0726-0024-6171-8AC6-99DD113821DF}"/>
              </a:ext>
            </a:extLst>
          </p:cNvPr>
          <p:cNvGrpSpPr/>
          <p:nvPr/>
        </p:nvGrpSpPr>
        <p:grpSpPr>
          <a:xfrm>
            <a:off x="7871983" y="3948443"/>
            <a:ext cx="967841" cy="2122252"/>
            <a:chOff x="7477509" y="2346339"/>
            <a:chExt cx="967841" cy="21222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C910DB-C701-52EF-2B88-B4EC396B107B}"/>
                </a:ext>
              </a:extLst>
            </p:cNvPr>
            <p:cNvGrpSpPr/>
            <p:nvPr/>
          </p:nvGrpSpPr>
          <p:grpSpPr>
            <a:xfrm>
              <a:off x="7477509" y="2346339"/>
              <a:ext cx="967841" cy="2122252"/>
              <a:chOff x="3741145" y="1728330"/>
              <a:chExt cx="1148860" cy="229066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3ADE788-CD22-8E7B-986B-51A234E36E23}"/>
                  </a:ext>
                </a:extLst>
              </p:cNvPr>
              <p:cNvGrpSpPr/>
              <p:nvPr/>
            </p:nvGrpSpPr>
            <p:grpSpPr>
              <a:xfrm>
                <a:off x="3741145" y="1728330"/>
                <a:ext cx="1148860" cy="2290663"/>
                <a:chOff x="4303530" y="1482072"/>
                <a:chExt cx="1148860" cy="2290663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7FF9B4C-467E-4E5D-9AE7-6BE9718A7B18}"/>
                    </a:ext>
                  </a:extLst>
                </p:cNvPr>
                <p:cNvGrpSpPr/>
                <p:nvPr/>
              </p:nvGrpSpPr>
              <p:grpSpPr>
                <a:xfrm>
                  <a:off x="4564157" y="2960777"/>
                  <a:ext cx="819762" cy="811958"/>
                  <a:chOff x="3070746" y="2640344"/>
                  <a:chExt cx="1010831" cy="996701"/>
                </a:xfrm>
              </p:grpSpPr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6108A26F-A690-12E1-7B70-FC01D56A5C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0746" y="2640344"/>
                    <a:ext cx="1010831" cy="996701"/>
                  </a:xfrm>
                  <a:prstGeom prst="rect">
                    <a:avLst/>
                  </a:prstGeom>
                </p:spPr>
              </p:pic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3EDC4415-D7A1-EEF7-BA1E-61706312A677}"/>
                      </a:ext>
                    </a:extLst>
                  </p:cNvPr>
                  <p:cNvSpPr/>
                  <p:nvPr/>
                </p:nvSpPr>
                <p:spPr>
                  <a:xfrm>
                    <a:off x="3070746" y="2688727"/>
                    <a:ext cx="900753" cy="122712"/>
                  </a:xfrm>
                  <a:prstGeom prst="ellipse">
                    <a:avLst/>
                  </a:pr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6F9C0E5-9EF5-9BA0-E8C6-B900CDB73D49}"/>
                    </a:ext>
                  </a:extLst>
                </p:cNvPr>
                <p:cNvGrpSpPr/>
                <p:nvPr/>
              </p:nvGrpSpPr>
              <p:grpSpPr>
                <a:xfrm>
                  <a:off x="4303530" y="1482072"/>
                  <a:ext cx="1148860" cy="1628951"/>
                  <a:chOff x="4303530" y="1482072"/>
                  <a:chExt cx="1148860" cy="1628951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203D323E-51A9-0420-D758-6F2BB7E31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colorTemperature colorTemp="59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69122" flipH="1">
                    <a:off x="4303530" y="2038721"/>
                    <a:ext cx="825161" cy="1006930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155780FC-6B8B-4B9B-24A7-AFF8E2280F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colorTemperature colorTemp="59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522125">
                    <a:off x="4622367" y="1482072"/>
                    <a:ext cx="830023" cy="162895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1089FAC-F4BF-63C8-660A-286B4F6862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0633" t="9716" r="13697" b="7744"/>
              <a:stretch/>
            </p:blipFill>
            <p:spPr>
              <a:xfrm>
                <a:off x="4197117" y="3336695"/>
                <a:ext cx="396641" cy="637787"/>
              </a:xfrm>
              <a:prstGeom prst="rect">
                <a:avLst/>
              </a:prstGeom>
            </p:spPr>
          </p:pic>
        </p:grp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B37EA82F-B981-9786-D0B2-D32FF8C83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7978329" y="3853927"/>
              <a:ext cx="278240" cy="468471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B8D64D5C-1FFF-433B-ABA5-C704315C7F86}"/>
              </a:ext>
            </a:extLst>
          </p:cNvPr>
          <p:cNvSpPr txBox="1"/>
          <p:nvPr/>
        </p:nvSpPr>
        <p:spPr>
          <a:xfrm>
            <a:off x="4768286" y="5900034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9584C30-F14F-F16F-47A3-BB7D408023A5}"/>
              </a:ext>
            </a:extLst>
          </p:cNvPr>
          <p:cNvSpPr txBox="1"/>
          <p:nvPr/>
        </p:nvSpPr>
        <p:spPr>
          <a:xfrm>
            <a:off x="5875469" y="5928763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C1E16EB-8D75-D16D-A501-85C8CFCFD6D0}"/>
              </a:ext>
            </a:extLst>
          </p:cNvPr>
          <p:cNvSpPr txBox="1"/>
          <p:nvPr/>
        </p:nvSpPr>
        <p:spPr>
          <a:xfrm>
            <a:off x="8054525" y="5970933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DF5FDA8-AC8E-7D77-D480-891CB5CCF0A0}"/>
              </a:ext>
            </a:extLst>
          </p:cNvPr>
          <p:cNvSpPr txBox="1"/>
          <p:nvPr/>
        </p:nvSpPr>
        <p:spPr>
          <a:xfrm>
            <a:off x="6937591" y="5936412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F264E46-ED4F-85F9-3EA5-9CEB5F3B91D8}"/>
              </a:ext>
            </a:extLst>
          </p:cNvPr>
          <p:cNvSpPr txBox="1"/>
          <p:nvPr/>
        </p:nvSpPr>
        <p:spPr>
          <a:xfrm>
            <a:off x="9582264" y="5983329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30F4288-08B4-7D98-7F32-B18447DC262D}"/>
              </a:ext>
            </a:extLst>
          </p:cNvPr>
          <p:cNvSpPr txBox="1"/>
          <p:nvPr/>
        </p:nvSpPr>
        <p:spPr>
          <a:xfrm>
            <a:off x="10933019" y="6011569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BDB1E29-D8F4-80D4-1781-F5F8818A270B}"/>
              </a:ext>
            </a:extLst>
          </p:cNvPr>
          <p:cNvSpPr txBox="1"/>
          <p:nvPr/>
        </p:nvSpPr>
        <p:spPr>
          <a:xfrm>
            <a:off x="3662839" y="4429759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Ck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847EA4E-8D61-576D-ED61-52C692F0B8E6}"/>
              </a:ext>
            </a:extLst>
          </p:cNvPr>
          <p:cNvCxnSpPr>
            <a:cxnSpLocks/>
          </p:cNvCxnSpPr>
          <p:nvPr/>
        </p:nvCxnSpPr>
        <p:spPr>
          <a:xfrm>
            <a:off x="6697847" y="4052606"/>
            <a:ext cx="0" cy="19154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Left Brace 131">
            <a:extLst>
              <a:ext uri="{FF2B5EF4-FFF2-40B4-BE49-F238E27FC236}">
                <a16:creationId xmlns:a16="http://schemas.microsoft.com/office/drawing/2014/main" id="{B5FD805D-6815-C462-16A0-F90165CF9AFA}"/>
              </a:ext>
            </a:extLst>
          </p:cNvPr>
          <p:cNvSpPr/>
          <p:nvPr/>
        </p:nvSpPr>
        <p:spPr>
          <a:xfrm rot="16200000">
            <a:off x="10549137" y="5748060"/>
            <a:ext cx="81627" cy="12639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96438B1-E699-E55D-8D83-280A5B364239}"/>
              </a:ext>
            </a:extLst>
          </p:cNvPr>
          <p:cNvSpPr txBox="1"/>
          <p:nvPr/>
        </p:nvSpPr>
        <p:spPr>
          <a:xfrm>
            <a:off x="5067026" y="6339232"/>
            <a:ext cx="126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(mg/L)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904F0D8-DCDE-DD9C-E224-DA5D64E8ED61}"/>
              </a:ext>
            </a:extLst>
          </p:cNvPr>
          <p:cNvSpPr txBox="1"/>
          <p:nvPr/>
        </p:nvSpPr>
        <p:spPr>
          <a:xfrm>
            <a:off x="7263474" y="6341500"/>
            <a:ext cx="126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(mg/L)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1EFE8B3-F63C-613F-4C7C-9D470362B916}"/>
              </a:ext>
            </a:extLst>
          </p:cNvPr>
          <p:cNvSpPr txBox="1"/>
          <p:nvPr/>
        </p:nvSpPr>
        <p:spPr>
          <a:xfrm>
            <a:off x="10000244" y="6374921"/>
            <a:ext cx="126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(mg/L)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4F52C11-0876-3AFE-E9CA-65C46AFB6384}"/>
              </a:ext>
            </a:extLst>
          </p:cNvPr>
          <p:cNvSpPr/>
          <p:nvPr/>
        </p:nvSpPr>
        <p:spPr>
          <a:xfrm>
            <a:off x="5097273" y="5566900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1D68624-37D9-4702-2226-5C1328446BCF}"/>
              </a:ext>
            </a:extLst>
          </p:cNvPr>
          <p:cNvSpPr/>
          <p:nvPr/>
        </p:nvSpPr>
        <p:spPr>
          <a:xfrm>
            <a:off x="4870792" y="5695736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BFDC33-11FD-756F-5D79-1AC906AD45F0}"/>
              </a:ext>
            </a:extLst>
          </p:cNvPr>
          <p:cNvSpPr/>
          <p:nvPr/>
        </p:nvSpPr>
        <p:spPr>
          <a:xfrm>
            <a:off x="3841435" y="5588394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689429DA-CE05-EC58-CEE0-0A0471B943FE}"/>
              </a:ext>
            </a:extLst>
          </p:cNvPr>
          <p:cNvSpPr/>
          <p:nvPr/>
        </p:nvSpPr>
        <p:spPr>
          <a:xfrm>
            <a:off x="4104299" y="5544357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36F0583F-FD52-3BAD-CE39-E4936F4174E5}"/>
              </a:ext>
            </a:extLst>
          </p:cNvPr>
          <p:cNvSpPr/>
          <p:nvPr/>
        </p:nvSpPr>
        <p:spPr>
          <a:xfrm>
            <a:off x="11342388" y="5605993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44CEBCE-18B7-1874-504D-7B89F5D02499}"/>
              </a:ext>
            </a:extLst>
          </p:cNvPr>
          <p:cNvSpPr/>
          <p:nvPr/>
        </p:nvSpPr>
        <p:spPr>
          <a:xfrm>
            <a:off x="11012836" y="5674752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9FF9C3B-1817-7280-9163-59095B21F3B4}"/>
              </a:ext>
            </a:extLst>
          </p:cNvPr>
          <p:cNvSpPr/>
          <p:nvPr/>
        </p:nvSpPr>
        <p:spPr>
          <a:xfrm>
            <a:off x="9668847" y="5674752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47E4846-5F49-6F80-A7BB-BDDBCF2C6F32}"/>
              </a:ext>
            </a:extLst>
          </p:cNvPr>
          <p:cNvSpPr/>
          <p:nvPr/>
        </p:nvSpPr>
        <p:spPr>
          <a:xfrm>
            <a:off x="10027707" y="5653269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233C9F2-0761-4D12-207C-2E44B7A28C28}"/>
              </a:ext>
            </a:extLst>
          </p:cNvPr>
          <p:cNvSpPr/>
          <p:nvPr/>
        </p:nvSpPr>
        <p:spPr>
          <a:xfrm>
            <a:off x="8460078" y="5615534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46BC918-684B-47BE-7DBD-13DB02145D11}"/>
              </a:ext>
            </a:extLst>
          </p:cNvPr>
          <p:cNvSpPr/>
          <p:nvPr/>
        </p:nvSpPr>
        <p:spPr>
          <a:xfrm>
            <a:off x="8191287" y="5696612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C2545E78-6468-E24A-2764-CBC1ADE8EA4D}"/>
              </a:ext>
            </a:extLst>
          </p:cNvPr>
          <p:cNvSpPr/>
          <p:nvPr/>
        </p:nvSpPr>
        <p:spPr>
          <a:xfrm>
            <a:off x="7098414" y="5766202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6447318-D790-F017-1DC5-FD0AE4A99E11}"/>
              </a:ext>
            </a:extLst>
          </p:cNvPr>
          <p:cNvSpPr/>
          <p:nvPr/>
        </p:nvSpPr>
        <p:spPr>
          <a:xfrm>
            <a:off x="7284470" y="5600625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A8DE642-E9AD-90FE-4582-0AA0940A143C}"/>
              </a:ext>
            </a:extLst>
          </p:cNvPr>
          <p:cNvSpPr/>
          <p:nvPr/>
        </p:nvSpPr>
        <p:spPr>
          <a:xfrm>
            <a:off x="6238366" y="5588394"/>
            <a:ext cx="154408" cy="171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D99410B8-373C-01C3-0377-4F31B4FF51AB}"/>
              </a:ext>
            </a:extLst>
          </p:cNvPr>
          <p:cNvSpPr/>
          <p:nvPr/>
        </p:nvSpPr>
        <p:spPr>
          <a:xfrm rot="5400000">
            <a:off x="3422769" y="5489664"/>
            <a:ext cx="391373" cy="36933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740F43A-F33C-182A-E1E2-D37708933B6F}"/>
              </a:ext>
            </a:extLst>
          </p:cNvPr>
          <p:cNvSpPr/>
          <p:nvPr/>
        </p:nvSpPr>
        <p:spPr>
          <a:xfrm>
            <a:off x="3041326" y="5452104"/>
            <a:ext cx="577130" cy="4825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0D4CA0D-7EAF-F381-3BB4-49732CE5B0A1}"/>
              </a:ext>
            </a:extLst>
          </p:cNvPr>
          <p:cNvSpPr txBox="1"/>
          <p:nvPr/>
        </p:nvSpPr>
        <p:spPr>
          <a:xfrm>
            <a:off x="2992486" y="5465022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974C955-39CE-1277-BFB3-2A1019313154}"/>
              </a:ext>
            </a:extLst>
          </p:cNvPr>
          <p:cNvSpPr/>
          <p:nvPr/>
        </p:nvSpPr>
        <p:spPr>
          <a:xfrm>
            <a:off x="11481000" y="4898601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FD0CCDB-D4D8-DABF-9060-033305093B74}"/>
              </a:ext>
            </a:extLst>
          </p:cNvPr>
          <p:cNvSpPr/>
          <p:nvPr/>
        </p:nvSpPr>
        <p:spPr>
          <a:xfrm>
            <a:off x="10050783" y="4449689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D4EC3C9-BE88-5F14-C997-70D13D87A9E1}"/>
              </a:ext>
            </a:extLst>
          </p:cNvPr>
          <p:cNvSpPr/>
          <p:nvPr/>
        </p:nvSpPr>
        <p:spPr>
          <a:xfrm>
            <a:off x="11604361" y="464407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C6618C7-1A3C-50D6-C8F1-44A153F678CB}"/>
              </a:ext>
            </a:extLst>
          </p:cNvPr>
          <p:cNvSpPr/>
          <p:nvPr/>
        </p:nvSpPr>
        <p:spPr>
          <a:xfrm>
            <a:off x="9564439" y="4313341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2604322-83D5-08BE-E341-AB21D9F75FE2}"/>
              </a:ext>
            </a:extLst>
          </p:cNvPr>
          <p:cNvSpPr/>
          <p:nvPr/>
        </p:nvSpPr>
        <p:spPr>
          <a:xfrm>
            <a:off x="11167244" y="4672127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B8C17E7-7C90-2055-0B40-1923937E8FCC}"/>
              </a:ext>
            </a:extLst>
          </p:cNvPr>
          <p:cNvSpPr/>
          <p:nvPr/>
        </p:nvSpPr>
        <p:spPr>
          <a:xfrm>
            <a:off x="10857426" y="402417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1F7BF20-039E-6492-34A5-46D8D7144F2F}"/>
              </a:ext>
            </a:extLst>
          </p:cNvPr>
          <p:cNvSpPr/>
          <p:nvPr/>
        </p:nvSpPr>
        <p:spPr>
          <a:xfrm>
            <a:off x="10142491" y="4860370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9AA9EC1-0728-6093-1D47-04135BD60AF7}"/>
              </a:ext>
            </a:extLst>
          </p:cNvPr>
          <p:cNvSpPr/>
          <p:nvPr/>
        </p:nvSpPr>
        <p:spPr>
          <a:xfrm>
            <a:off x="8449752" y="487985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5DFE777-6608-CD1F-BA2E-BEC53897A2B1}"/>
              </a:ext>
            </a:extLst>
          </p:cNvPr>
          <p:cNvSpPr/>
          <p:nvPr/>
        </p:nvSpPr>
        <p:spPr>
          <a:xfrm>
            <a:off x="9857413" y="4243197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EB3B8707-3DBC-E273-B8BA-1B29FFEC6704}"/>
              </a:ext>
            </a:extLst>
          </p:cNvPr>
          <p:cNvSpPr/>
          <p:nvPr/>
        </p:nvSpPr>
        <p:spPr>
          <a:xfrm>
            <a:off x="11290711" y="4115208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67629E5F-9902-622D-2056-D5C955083283}"/>
              </a:ext>
            </a:extLst>
          </p:cNvPr>
          <p:cNvSpPr/>
          <p:nvPr/>
        </p:nvSpPr>
        <p:spPr>
          <a:xfrm>
            <a:off x="9803824" y="478436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4A9815A-BD1D-EA5F-8639-92CC49093CBB}"/>
              </a:ext>
            </a:extLst>
          </p:cNvPr>
          <p:cNvSpPr/>
          <p:nvPr/>
        </p:nvSpPr>
        <p:spPr>
          <a:xfrm>
            <a:off x="8186719" y="4803607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9BEDDE1-A838-8DB8-7315-9DC9FB0AEAC4}"/>
              </a:ext>
            </a:extLst>
          </p:cNvPr>
          <p:cNvSpPr/>
          <p:nvPr/>
        </p:nvSpPr>
        <p:spPr>
          <a:xfrm>
            <a:off x="8399240" y="446178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F650FEC-EFEB-52B2-C83E-47B9E5FAE8F6}"/>
              </a:ext>
            </a:extLst>
          </p:cNvPr>
          <p:cNvSpPr/>
          <p:nvPr/>
        </p:nvSpPr>
        <p:spPr>
          <a:xfrm>
            <a:off x="7325160" y="4884494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2B04C0A8-C913-256C-6C1F-1D643B3E2EF6}"/>
              </a:ext>
            </a:extLst>
          </p:cNvPr>
          <p:cNvSpPr/>
          <p:nvPr/>
        </p:nvSpPr>
        <p:spPr>
          <a:xfrm>
            <a:off x="7505585" y="4695695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51D937E-B2F2-AE1E-44D3-75EB2A761599}"/>
              </a:ext>
            </a:extLst>
          </p:cNvPr>
          <p:cNvSpPr/>
          <p:nvPr/>
        </p:nvSpPr>
        <p:spPr>
          <a:xfrm>
            <a:off x="7328166" y="441351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F0290C3-B11C-B515-A2BE-2EDB7D454628}"/>
              </a:ext>
            </a:extLst>
          </p:cNvPr>
          <p:cNvSpPr/>
          <p:nvPr/>
        </p:nvSpPr>
        <p:spPr>
          <a:xfrm>
            <a:off x="7029063" y="4604819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84CC7EB9-DADF-5044-8872-7B6708CEEDDA}"/>
              </a:ext>
            </a:extLst>
          </p:cNvPr>
          <p:cNvSpPr/>
          <p:nvPr/>
        </p:nvSpPr>
        <p:spPr>
          <a:xfrm>
            <a:off x="6364482" y="4620085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3C29F2B1-3059-271E-86CD-10467B3D49E1}"/>
              </a:ext>
            </a:extLst>
          </p:cNvPr>
          <p:cNvSpPr/>
          <p:nvPr/>
        </p:nvSpPr>
        <p:spPr>
          <a:xfrm>
            <a:off x="6105639" y="474737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6723C7A-2FC5-1148-7E09-14074C9D6943}"/>
              </a:ext>
            </a:extLst>
          </p:cNvPr>
          <p:cNvSpPr/>
          <p:nvPr/>
        </p:nvSpPr>
        <p:spPr>
          <a:xfrm>
            <a:off x="4888164" y="467496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9B1220BB-CD1E-ABBF-5B3F-215079AE50E0}"/>
              </a:ext>
            </a:extLst>
          </p:cNvPr>
          <p:cNvSpPr/>
          <p:nvPr/>
        </p:nvSpPr>
        <p:spPr>
          <a:xfrm>
            <a:off x="5067026" y="437954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C9161C3-73B6-DC7A-8093-3AFA43E9C819}"/>
              </a:ext>
            </a:extLst>
          </p:cNvPr>
          <p:cNvSpPr/>
          <p:nvPr/>
        </p:nvSpPr>
        <p:spPr>
          <a:xfrm>
            <a:off x="6039032" y="4474098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3C985795-6915-9AED-D5DC-9ADDECD1B66A}"/>
              </a:ext>
            </a:extLst>
          </p:cNvPr>
          <p:cNvSpPr/>
          <p:nvPr/>
        </p:nvSpPr>
        <p:spPr>
          <a:xfrm>
            <a:off x="8111780" y="448365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77FAEC8F-DAFA-9E8B-A104-DE2544F297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4710430" y="3911216"/>
            <a:ext cx="434506" cy="550306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CF971BD9-0089-BC66-01E9-A74CD959E3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t="8791" r="27903" b="19045"/>
          <a:stretch/>
        </p:blipFill>
        <p:spPr>
          <a:xfrm>
            <a:off x="9130533" y="1062976"/>
            <a:ext cx="1515095" cy="1447904"/>
          </a:xfrm>
          <a:prstGeom prst="rect">
            <a:avLst/>
          </a:prstGeom>
        </p:spPr>
      </p:pic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B85F78CE-5AA6-7D73-2B8D-FB904781B4CB}"/>
              </a:ext>
            </a:extLst>
          </p:cNvPr>
          <p:cNvSpPr/>
          <p:nvPr/>
        </p:nvSpPr>
        <p:spPr>
          <a:xfrm>
            <a:off x="316981" y="950536"/>
            <a:ext cx="2235525" cy="4376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64D855CD-92D3-7012-0074-808267A31659}"/>
              </a:ext>
            </a:extLst>
          </p:cNvPr>
          <p:cNvSpPr/>
          <p:nvPr/>
        </p:nvSpPr>
        <p:spPr>
          <a:xfrm>
            <a:off x="257765" y="5515985"/>
            <a:ext cx="2340673" cy="5800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A4DB583A-4ADF-A248-FBFF-8814341FEBA3}"/>
              </a:ext>
            </a:extLst>
          </p:cNvPr>
          <p:cNvSpPr/>
          <p:nvPr/>
        </p:nvSpPr>
        <p:spPr>
          <a:xfrm>
            <a:off x="558073" y="2064576"/>
            <a:ext cx="2003246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64FC0ED5-D2F3-756A-204D-CE048FE44AD8}"/>
              </a:ext>
            </a:extLst>
          </p:cNvPr>
          <p:cNvSpPr/>
          <p:nvPr/>
        </p:nvSpPr>
        <p:spPr>
          <a:xfrm>
            <a:off x="570433" y="1518972"/>
            <a:ext cx="1975564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9D35C56-34DF-1B70-E3C1-3F5A5C9F0C87}"/>
              </a:ext>
            </a:extLst>
          </p:cNvPr>
          <p:cNvSpPr txBox="1"/>
          <p:nvPr/>
        </p:nvSpPr>
        <p:spPr>
          <a:xfrm>
            <a:off x="497186" y="2097881"/>
            <a:ext cx="206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Content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5F9FA096-029E-C65B-E15D-623367193173}"/>
              </a:ext>
            </a:extLst>
          </p:cNvPr>
          <p:cNvSpPr/>
          <p:nvPr/>
        </p:nvSpPr>
        <p:spPr>
          <a:xfrm>
            <a:off x="553636" y="2608728"/>
            <a:ext cx="1979536" cy="588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8F8F47C-AEC7-0A68-FCEE-9AB5C2E4CD02}"/>
              </a:ext>
            </a:extLst>
          </p:cNvPr>
          <p:cNvSpPr txBox="1"/>
          <p:nvPr/>
        </p:nvSpPr>
        <p:spPr>
          <a:xfrm>
            <a:off x="532195" y="2643102"/>
            <a:ext cx="206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Exchange Attributes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D4079F1D-DA31-5F99-93AA-4A89D41B499F}"/>
              </a:ext>
            </a:extLst>
          </p:cNvPr>
          <p:cNvSpPr/>
          <p:nvPr/>
        </p:nvSpPr>
        <p:spPr>
          <a:xfrm>
            <a:off x="574897" y="3310583"/>
            <a:ext cx="1958275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174808B-F829-EEDC-E14D-3C4451E897FF}"/>
              </a:ext>
            </a:extLst>
          </p:cNvPr>
          <p:cNvSpPr txBox="1"/>
          <p:nvPr/>
        </p:nvSpPr>
        <p:spPr>
          <a:xfrm>
            <a:off x="547866" y="3345960"/>
            <a:ext cx="206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 Enzymes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07170AB4-6B7B-7E77-CF92-E30C724E37F6}"/>
              </a:ext>
            </a:extLst>
          </p:cNvPr>
          <p:cNvSpPr/>
          <p:nvPr/>
        </p:nvSpPr>
        <p:spPr>
          <a:xfrm>
            <a:off x="566913" y="3883828"/>
            <a:ext cx="1957871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602D9D8-2AE7-8CF7-6A7F-B5CBD9F29507}"/>
              </a:ext>
            </a:extLst>
          </p:cNvPr>
          <p:cNvSpPr txBox="1"/>
          <p:nvPr/>
        </p:nvSpPr>
        <p:spPr>
          <a:xfrm>
            <a:off x="818860" y="3934786"/>
            <a:ext cx="154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Oxidant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806DDBFA-229F-12E5-8F70-312C4667056C}"/>
              </a:ext>
            </a:extLst>
          </p:cNvPr>
          <p:cNvSpPr/>
          <p:nvPr/>
        </p:nvSpPr>
        <p:spPr>
          <a:xfrm>
            <a:off x="587639" y="4428837"/>
            <a:ext cx="1944432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ABCFC26-ECC2-462B-B7B8-C945FE803743}"/>
              </a:ext>
            </a:extLst>
          </p:cNvPr>
          <p:cNvSpPr txBox="1"/>
          <p:nvPr/>
        </p:nvSpPr>
        <p:spPr>
          <a:xfrm>
            <a:off x="557995" y="4476696"/>
            <a:ext cx="206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Profiling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EC8546B4-7933-B7F1-7707-6BD43DD84B40}"/>
              </a:ext>
            </a:extLst>
          </p:cNvPr>
          <p:cNvSpPr/>
          <p:nvPr/>
        </p:nvSpPr>
        <p:spPr>
          <a:xfrm>
            <a:off x="577902" y="4991766"/>
            <a:ext cx="1954169" cy="4376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9F185AA-10A0-C6FF-81BB-F21DC90D37CC}"/>
              </a:ext>
            </a:extLst>
          </p:cNvPr>
          <p:cNvSpPr txBox="1"/>
          <p:nvPr/>
        </p:nvSpPr>
        <p:spPr>
          <a:xfrm>
            <a:off x="875873" y="5029473"/>
            <a:ext cx="145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Content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26128C5-D28C-A839-6783-FC7EC5534419}"/>
              </a:ext>
            </a:extLst>
          </p:cNvPr>
          <p:cNvSpPr txBox="1"/>
          <p:nvPr/>
        </p:nvSpPr>
        <p:spPr>
          <a:xfrm>
            <a:off x="557995" y="1526086"/>
            <a:ext cx="206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Parameters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C7E92D4-6633-661A-6FDC-19F50C7887A7}"/>
              </a:ext>
            </a:extLst>
          </p:cNvPr>
          <p:cNvSpPr txBox="1"/>
          <p:nvPr/>
        </p:nvSpPr>
        <p:spPr>
          <a:xfrm>
            <a:off x="660246" y="5467098"/>
            <a:ext cx="169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(ZnO + TiO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EF97CDE1-6BA3-5312-BAB5-F12939C35964}"/>
              </a:ext>
            </a:extLst>
          </p:cNvPr>
          <p:cNvSpPr txBox="1"/>
          <p:nvPr/>
        </p:nvSpPr>
        <p:spPr>
          <a:xfrm>
            <a:off x="513458" y="948742"/>
            <a:ext cx="186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Metal Toxicity 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844BB77-DA58-24DE-93A9-3F61A7857266}"/>
              </a:ext>
            </a:extLst>
          </p:cNvPr>
          <p:cNvSpPr txBox="1"/>
          <p:nvPr/>
        </p:nvSpPr>
        <p:spPr>
          <a:xfrm>
            <a:off x="193039" y="295438"/>
            <a:ext cx="252894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E963932-1E2E-446E-3801-727B6CCCDF6A}"/>
              </a:ext>
            </a:extLst>
          </p:cNvPr>
          <p:cNvCxnSpPr/>
          <p:nvPr/>
        </p:nvCxnSpPr>
        <p:spPr>
          <a:xfrm flipV="1">
            <a:off x="341155" y="4389870"/>
            <a:ext cx="0" cy="435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B081703-F8D6-AD65-781D-2D85C81F97CC}"/>
              </a:ext>
            </a:extLst>
          </p:cNvPr>
          <p:cNvCxnSpPr/>
          <p:nvPr/>
        </p:nvCxnSpPr>
        <p:spPr>
          <a:xfrm flipV="1">
            <a:off x="347359" y="3255181"/>
            <a:ext cx="0" cy="435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173145F-D0C5-563D-D891-9458EA866713}"/>
              </a:ext>
            </a:extLst>
          </p:cNvPr>
          <p:cNvCxnSpPr/>
          <p:nvPr/>
        </p:nvCxnSpPr>
        <p:spPr>
          <a:xfrm flipV="1">
            <a:off x="341155" y="2675950"/>
            <a:ext cx="0" cy="435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A50AB7F9-B83A-027C-A5E7-D7EEADB19CD5}"/>
              </a:ext>
            </a:extLst>
          </p:cNvPr>
          <p:cNvCxnSpPr/>
          <p:nvPr/>
        </p:nvCxnSpPr>
        <p:spPr>
          <a:xfrm flipV="1">
            <a:off x="344862" y="2010956"/>
            <a:ext cx="0" cy="435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025856C8-7AC2-874D-3E1F-E2E093B1E61E}"/>
              </a:ext>
            </a:extLst>
          </p:cNvPr>
          <p:cNvCxnSpPr/>
          <p:nvPr/>
        </p:nvCxnSpPr>
        <p:spPr>
          <a:xfrm flipV="1">
            <a:off x="341155" y="1485154"/>
            <a:ext cx="0" cy="4352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6A766996-A880-27E4-7850-5BDFE0881E8D}"/>
              </a:ext>
            </a:extLst>
          </p:cNvPr>
          <p:cNvCxnSpPr>
            <a:cxnSpLocks/>
          </p:cNvCxnSpPr>
          <p:nvPr/>
        </p:nvCxnSpPr>
        <p:spPr>
          <a:xfrm>
            <a:off x="341155" y="3887300"/>
            <a:ext cx="0" cy="4181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75062027-3F2C-269D-ACDA-DF4367A54670}"/>
              </a:ext>
            </a:extLst>
          </p:cNvPr>
          <p:cNvCxnSpPr>
            <a:cxnSpLocks/>
          </p:cNvCxnSpPr>
          <p:nvPr/>
        </p:nvCxnSpPr>
        <p:spPr>
          <a:xfrm>
            <a:off x="333711" y="4968745"/>
            <a:ext cx="0" cy="4181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21AA340E-68DF-E9F1-2F33-56C3E4A76E03}"/>
              </a:ext>
            </a:extLst>
          </p:cNvPr>
          <p:cNvCxnSpPr>
            <a:cxnSpLocks/>
          </p:cNvCxnSpPr>
          <p:nvPr/>
        </p:nvCxnSpPr>
        <p:spPr>
          <a:xfrm>
            <a:off x="454899" y="1543444"/>
            <a:ext cx="0" cy="41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0D2B4EAE-4F3F-6000-714C-A266DFAB00A0}"/>
              </a:ext>
            </a:extLst>
          </p:cNvPr>
          <p:cNvCxnSpPr>
            <a:cxnSpLocks/>
          </p:cNvCxnSpPr>
          <p:nvPr/>
        </p:nvCxnSpPr>
        <p:spPr>
          <a:xfrm>
            <a:off x="446408" y="2078088"/>
            <a:ext cx="0" cy="41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111AFA49-E1E5-9E16-1327-21A8A59256AA}"/>
              </a:ext>
            </a:extLst>
          </p:cNvPr>
          <p:cNvCxnSpPr>
            <a:cxnSpLocks/>
          </p:cNvCxnSpPr>
          <p:nvPr/>
        </p:nvCxnSpPr>
        <p:spPr>
          <a:xfrm>
            <a:off x="433607" y="2684540"/>
            <a:ext cx="0" cy="41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939664CD-2A48-7B6A-D362-35F6E692E73D}"/>
              </a:ext>
            </a:extLst>
          </p:cNvPr>
          <p:cNvCxnSpPr>
            <a:cxnSpLocks/>
          </p:cNvCxnSpPr>
          <p:nvPr/>
        </p:nvCxnSpPr>
        <p:spPr>
          <a:xfrm>
            <a:off x="446408" y="3297220"/>
            <a:ext cx="0" cy="41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EE6304A3-B88E-8D24-B8F0-9CA44DB65BE7}"/>
              </a:ext>
            </a:extLst>
          </p:cNvPr>
          <p:cNvCxnSpPr>
            <a:cxnSpLocks/>
          </p:cNvCxnSpPr>
          <p:nvPr/>
        </p:nvCxnSpPr>
        <p:spPr>
          <a:xfrm>
            <a:off x="456088" y="4418775"/>
            <a:ext cx="0" cy="418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BB515D07-97D8-AADB-9B3B-6AEF38A22C32}"/>
              </a:ext>
            </a:extLst>
          </p:cNvPr>
          <p:cNvCxnSpPr/>
          <p:nvPr/>
        </p:nvCxnSpPr>
        <p:spPr>
          <a:xfrm flipV="1">
            <a:off x="446408" y="4924584"/>
            <a:ext cx="0" cy="435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B46EBEC6-3CFC-E06D-6E9F-E8FF33BC4A8F}"/>
              </a:ext>
            </a:extLst>
          </p:cNvPr>
          <p:cNvCxnSpPr/>
          <p:nvPr/>
        </p:nvCxnSpPr>
        <p:spPr>
          <a:xfrm flipV="1">
            <a:off x="451461" y="3886164"/>
            <a:ext cx="0" cy="435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1E5B7EC0-CD87-BF8B-D880-06A14617C1D5}"/>
              </a:ext>
            </a:extLst>
          </p:cNvPr>
          <p:cNvSpPr txBox="1"/>
          <p:nvPr/>
        </p:nvSpPr>
        <p:spPr>
          <a:xfrm rot="5400000">
            <a:off x="11290094" y="1484309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</a:p>
        </p:txBody>
      </p:sp>
      <p:cxnSp>
        <p:nvCxnSpPr>
          <p:cNvPr id="248" name="Connector: Elbow 247">
            <a:extLst>
              <a:ext uri="{FF2B5EF4-FFF2-40B4-BE49-F238E27FC236}">
                <a16:creationId xmlns:a16="http://schemas.microsoft.com/office/drawing/2014/main" id="{4D2404D5-45FC-5E41-1059-75B2798CE05A}"/>
              </a:ext>
            </a:extLst>
          </p:cNvPr>
          <p:cNvCxnSpPr>
            <a:cxnSpLocks/>
          </p:cNvCxnSpPr>
          <p:nvPr/>
        </p:nvCxnSpPr>
        <p:spPr>
          <a:xfrm flipV="1">
            <a:off x="10539445" y="978527"/>
            <a:ext cx="341092" cy="151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46B01B2F-72D3-C15F-E5A7-88E25C2CB4E2}"/>
              </a:ext>
            </a:extLst>
          </p:cNvPr>
          <p:cNvSpPr txBox="1"/>
          <p:nvPr/>
        </p:nvSpPr>
        <p:spPr>
          <a:xfrm>
            <a:off x="10661076" y="823631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Epidermis</a:t>
            </a:r>
          </a:p>
        </p:txBody>
      </p:sp>
      <p:pic>
        <p:nvPicPr>
          <p:cNvPr id="251" name="Picture 250">
            <a:extLst>
              <a:ext uri="{FF2B5EF4-FFF2-40B4-BE49-F238E27FC236}">
                <a16:creationId xmlns:a16="http://schemas.microsoft.com/office/drawing/2014/main" id="{94F40BFD-B181-5F49-2BB0-F577F3447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894" r="44047"/>
                    </a14:imgEffect>
                  </a14:imgLayer>
                </a14:imgProps>
              </a:ext>
            </a:extLst>
          </a:blip>
          <a:srcRect t="-255" r="51059"/>
          <a:stretch/>
        </p:blipFill>
        <p:spPr>
          <a:xfrm flipH="1">
            <a:off x="9608340" y="1240913"/>
            <a:ext cx="224531" cy="22727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3C48C-E03E-DE5F-C1F0-1A5013119351}"/>
              </a:ext>
            </a:extLst>
          </p:cNvPr>
          <p:cNvSpPr/>
          <p:nvPr/>
        </p:nvSpPr>
        <p:spPr>
          <a:xfrm>
            <a:off x="5119692" y="4961714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AF49A8-3F1D-ABF1-B3C0-A2180C2170EF}"/>
              </a:ext>
            </a:extLst>
          </p:cNvPr>
          <p:cNvGrpSpPr/>
          <p:nvPr/>
        </p:nvGrpSpPr>
        <p:grpSpPr>
          <a:xfrm>
            <a:off x="7564919" y="787305"/>
            <a:ext cx="1276127" cy="2357109"/>
            <a:chOff x="3972088" y="2514792"/>
            <a:chExt cx="952006" cy="121408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F7A478-D6E9-4802-AD13-3E2E1955B2E3}"/>
                </a:ext>
              </a:extLst>
            </p:cNvPr>
            <p:cNvGrpSpPr/>
            <p:nvPr/>
          </p:nvGrpSpPr>
          <p:grpSpPr>
            <a:xfrm>
              <a:off x="3972088" y="2514792"/>
              <a:ext cx="952006" cy="836241"/>
              <a:chOff x="4534473" y="2268534"/>
              <a:chExt cx="952006" cy="83624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066413D-F688-2AA3-44A5-5260DE9CED21}"/>
                  </a:ext>
                </a:extLst>
              </p:cNvPr>
              <p:cNvSpPr/>
              <p:nvPr/>
            </p:nvSpPr>
            <p:spPr>
              <a:xfrm>
                <a:off x="4564157" y="3000193"/>
                <a:ext cx="730491" cy="99967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611FB41-21D8-0C0B-C9E5-95125EE07F33}"/>
                  </a:ext>
                </a:extLst>
              </p:cNvPr>
              <p:cNvGrpSpPr/>
              <p:nvPr/>
            </p:nvGrpSpPr>
            <p:grpSpPr>
              <a:xfrm>
                <a:off x="4534473" y="2268534"/>
                <a:ext cx="952006" cy="836241"/>
                <a:chOff x="4534473" y="2268534"/>
                <a:chExt cx="952006" cy="836241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E3F4EC3-9DA5-4246-8D5E-1DDF3A4D6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534473" y="2467293"/>
                  <a:ext cx="496215" cy="605523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02A2C9-37A6-D4BE-B71D-77BF8471D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22125">
                  <a:off x="4749703" y="2268534"/>
                  <a:ext cx="736776" cy="83624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ADC1C1-5731-9BC7-DF28-66D6A24F8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0633" t="9716" r="13697" b="7744"/>
            <a:stretch/>
          </p:blipFill>
          <p:spPr>
            <a:xfrm>
              <a:off x="4197116" y="3336695"/>
              <a:ext cx="396640" cy="392186"/>
            </a:xfrm>
            <a:prstGeom prst="rect">
              <a:avLst/>
            </a:prstGeom>
          </p:spPr>
        </p:pic>
      </p:grpSp>
      <p:pic>
        <p:nvPicPr>
          <p:cNvPr id="234" name="Graphic 233" descr="Arrow Slight curve">
            <a:extLst>
              <a:ext uri="{FF2B5EF4-FFF2-40B4-BE49-F238E27FC236}">
                <a16:creationId xmlns:a16="http://schemas.microsoft.com/office/drawing/2014/main" id="{591BE321-CC79-860A-25F2-6E380429D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3274">
            <a:off x="8669710" y="1399365"/>
            <a:ext cx="573922" cy="60689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8BC6461-F37E-9AEB-EC2E-25E4C665ED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2543386" flipV="1">
            <a:off x="7489343" y="563869"/>
            <a:ext cx="494501" cy="626291"/>
          </a:xfrm>
          <a:prstGeom prst="rect">
            <a:avLst/>
          </a:prstGeom>
        </p:spPr>
      </p:pic>
      <p:cxnSp>
        <p:nvCxnSpPr>
          <p:cNvPr id="255" name="Connector: Elbow 254">
            <a:extLst>
              <a:ext uri="{FF2B5EF4-FFF2-40B4-BE49-F238E27FC236}">
                <a16:creationId xmlns:a16="http://schemas.microsoft.com/office/drawing/2014/main" id="{2C9D7CF9-DEB5-56CC-F96F-F48EA0C59796}"/>
              </a:ext>
            </a:extLst>
          </p:cNvPr>
          <p:cNvCxnSpPr>
            <a:cxnSpLocks/>
          </p:cNvCxnSpPr>
          <p:nvPr/>
        </p:nvCxnSpPr>
        <p:spPr>
          <a:xfrm rot="10800000">
            <a:off x="9283334" y="1178188"/>
            <a:ext cx="314081" cy="2121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DC7F59-18AF-1CDB-0E25-702EB41FECB8}"/>
              </a:ext>
            </a:extLst>
          </p:cNvPr>
          <p:cNvSpPr txBox="1"/>
          <p:nvPr/>
        </p:nvSpPr>
        <p:spPr>
          <a:xfrm>
            <a:off x="8660228" y="101476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Stomata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C042F8-011B-2CC1-2175-2DB8B8B23D3B}"/>
              </a:ext>
            </a:extLst>
          </p:cNvPr>
          <p:cNvCxnSpPr>
            <a:cxnSpLocks/>
          </p:cNvCxnSpPr>
          <p:nvPr/>
        </p:nvCxnSpPr>
        <p:spPr>
          <a:xfrm flipH="1">
            <a:off x="10732695" y="1403095"/>
            <a:ext cx="30191" cy="110700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E073FE8-1512-FA9E-B46C-706B6251B237}"/>
              </a:ext>
            </a:extLst>
          </p:cNvPr>
          <p:cNvSpPr txBox="1"/>
          <p:nvPr/>
        </p:nvSpPr>
        <p:spPr>
          <a:xfrm rot="5400000">
            <a:off x="10291466" y="1764953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of nanoparticles 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cell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6328967-A136-5386-64DF-E739ED9202B7}"/>
              </a:ext>
            </a:extLst>
          </p:cNvPr>
          <p:cNvSpPr/>
          <p:nvPr/>
        </p:nvSpPr>
        <p:spPr>
          <a:xfrm>
            <a:off x="7392617" y="321191"/>
            <a:ext cx="4143842" cy="283502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8D2D4ED-14BB-A795-F47B-FA04FBBA7B0F}"/>
              </a:ext>
            </a:extLst>
          </p:cNvPr>
          <p:cNvSpPr/>
          <p:nvPr/>
        </p:nvSpPr>
        <p:spPr>
          <a:xfrm>
            <a:off x="7335320" y="254433"/>
            <a:ext cx="4269042" cy="296642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396786B-7F7B-657B-CAF2-AB973E55B92F}"/>
              </a:ext>
            </a:extLst>
          </p:cNvPr>
          <p:cNvCxnSpPr>
            <a:cxnSpLocks/>
          </p:cNvCxnSpPr>
          <p:nvPr/>
        </p:nvCxnSpPr>
        <p:spPr>
          <a:xfrm>
            <a:off x="9080059" y="4098302"/>
            <a:ext cx="0" cy="19154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0BDA7E-1785-078B-5CEC-CEBFB7B36733}"/>
              </a:ext>
            </a:extLst>
          </p:cNvPr>
          <p:cNvCxnSpPr>
            <a:cxnSpLocks/>
          </p:cNvCxnSpPr>
          <p:nvPr/>
        </p:nvCxnSpPr>
        <p:spPr>
          <a:xfrm>
            <a:off x="4605487" y="4067880"/>
            <a:ext cx="0" cy="19154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1F627DF-47AB-F3C5-BC0B-BD69D475DA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894" r="44047"/>
                    </a14:imgEffect>
                  </a14:imgLayer>
                </a14:imgProps>
              </a:ext>
            </a:extLst>
          </a:blip>
          <a:srcRect t="-255" r="51059"/>
          <a:stretch/>
        </p:blipFill>
        <p:spPr>
          <a:xfrm flipH="1">
            <a:off x="10202825" y="1108791"/>
            <a:ext cx="257694" cy="26084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F0B2E781-500E-F772-AA0A-1C82EAE9DB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894" r="44047"/>
                    </a14:imgEffect>
                  </a14:imgLayer>
                </a14:imgProps>
              </a:ext>
            </a:extLst>
          </a:blip>
          <a:srcRect t="-255" r="51059"/>
          <a:stretch/>
        </p:blipFill>
        <p:spPr>
          <a:xfrm flipH="1">
            <a:off x="9797249" y="1128753"/>
            <a:ext cx="325109" cy="329087"/>
          </a:xfrm>
          <a:prstGeom prst="rect">
            <a:avLst/>
          </a:prstGeom>
        </p:spPr>
      </p:pic>
      <p:sp>
        <p:nvSpPr>
          <p:cNvPr id="157" name="Oval 156">
            <a:extLst>
              <a:ext uri="{FF2B5EF4-FFF2-40B4-BE49-F238E27FC236}">
                <a16:creationId xmlns:a16="http://schemas.microsoft.com/office/drawing/2014/main" id="{02A47590-1A67-CC2D-8046-0FEC8D6B8737}"/>
              </a:ext>
            </a:extLst>
          </p:cNvPr>
          <p:cNvSpPr/>
          <p:nvPr/>
        </p:nvSpPr>
        <p:spPr>
          <a:xfrm>
            <a:off x="10149071" y="1214101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5D8779C-B0F3-6588-5100-976A7829D6BB}"/>
              </a:ext>
            </a:extLst>
          </p:cNvPr>
          <p:cNvSpPr/>
          <p:nvPr/>
        </p:nvSpPr>
        <p:spPr>
          <a:xfrm>
            <a:off x="10066173" y="1058609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D9C7A56-AD8D-B694-E0B4-0BC423CA8948}"/>
              </a:ext>
            </a:extLst>
          </p:cNvPr>
          <p:cNvSpPr/>
          <p:nvPr/>
        </p:nvSpPr>
        <p:spPr>
          <a:xfrm>
            <a:off x="9407119" y="2015142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52369E4-E0DB-877B-4D2D-F8951710A479}"/>
              </a:ext>
            </a:extLst>
          </p:cNvPr>
          <p:cNvSpPr/>
          <p:nvPr/>
        </p:nvSpPr>
        <p:spPr>
          <a:xfrm>
            <a:off x="9837623" y="136200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A43E4C49-F659-B7D5-DF85-88DD39E7FEDF}"/>
              </a:ext>
            </a:extLst>
          </p:cNvPr>
          <p:cNvSpPr/>
          <p:nvPr/>
        </p:nvSpPr>
        <p:spPr>
          <a:xfrm>
            <a:off x="9451360" y="1206274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EA3B294B-78F3-4443-4E4E-9248BEDC4ECD}"/>
              </a:ext>
            </a:extLst>
          </p:cNvPr>
          <p:cNvSpPr/>
          <p:nvPr/>
        </p:nvSpPr>
        <p:spPr>
          <a:xfrm>
            <a:off x="9420637" y="1589431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D266043-6228-70A9-ED8F-E4944C27F423}"/>
              </a:ext>
            </a:extLst>
          </p:cNvPr>
          <p:cNvSpPr/>
          <p:nvPr/>
        </p:nvSpPr>
        <p:spPr>
          <a:xfrm>
            <a:off x="8229046" y="2137650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82270C0-68AC-9D81-84C8-AE493755D1E8}"/>
              </a:ext>
            </a:extLst>
          </p:cNvPr>
          <p:cNvSpPr/>
          <p:nvPr/>
        </p:nvSpPr>
        <p:spPr>
          <a:xfrm>
            <a:off x="9060928" y="1679575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952F4351-567D-7823-DACE-023209F064A5}"/>
              </a:ext>
            </a:extLst>
          </p:cNvPr>
          <p:cNvSpPr/>
          <p:nvPr/>
        </p:nvSpPr>
        <p:spPr>
          <a:xfrm>
            <a:off x="7866560" y="1359309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FACC3AD-B71C-1ACA-E0F9-0C215C165241}"/>
              </a:ext>
            </a:extLst>
          </p:cNvPr>
          <p:cNvSpPr/>
          <p:nvPr/>
        </p:nvSpPr>
        <p:spPr>
          <a:xfrm>
            <a:off x="8007976" y="106297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BF747881-6A43-35AC-7EBE-BBDBB55EB5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5640935" y="3913422"/>
            <a:ext cx="434506" cy="550306"/>
          </a:xfrm>
          <a:prstGeom prst="rect">
            <a:avLst/>
          </a:prstGeom>
        </p:spPr>
      </p:pic>
      <p:sp>
        <p:nvSpPr>
          <p:cNvPr id="258" name="Left Brace 257">
            <a:extLst>
              <a:ext uri="{FF2B5EF4-FFF2-40B4-BE49-F238E27FC236}">
                <a16:creationId xmlns:a16="http://schemas.microsoft.com/office/drawing/2014/main" id="{F028D15F-642C-0B42-8DA3-0139AF2D284D}"/>
              </a:ext>
            </a:extLst>
          </p:cNvPr>
          <p:cNvSpPr/>
          <p:nvPr/>
        </p:nvSpPr>
        <p:spPr>
          <a:xfrm rot="16200000">
            <a:off x="5599054" y="5705077"/>
            <a:ext cx="81627" cy="12639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Left Brace 258">
            <a:extLst>
              <a:ext uri="{FF2B5EF4-FFF2-40B4-BE49-F238E27FC236}">
                <a16:creationId xmlns:a16="http://schemas.microsoft.com/office/drawing/2014/main" id="{B84C888F-51BF-1434-D0CD-D8B0A7648802}"/>
              </a:ext>
            </a:extLst>
          </p:cNvPr>
          <p:cNvSpPr/>
          <p:nvPr/>
        </p:nvSpPr>
        <p:spPr>
          <a:xfrm rot="16200000">
            <a:off x="7825952" y="5720190"/>
            <a:ext cx="81627" cy="12639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B457720D-D21E-5848-CB22-F6BC8AF0AE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6898407" y="3817486"/>
            <a:ext cx="434506" cy="55030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D0721989-1084-D735-6C50-53A0AFB4AD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7800803" y="3738390"/>
            <a:ext cx="434506" cy="55030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BBF454EE-E6D3-4128-25D4-8F7D077E5F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9291186" y="3387836"/>
            <a:ext cx="434506" cy="55030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A0364091-309F-3B47-DF5C-489684D436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21254"/>
          <a:stretch/>
        </p:blipFill>
        <p:spPr>
          <a:xfrm rot="14362699" flipV="1">
            <a:off x="10372697" y="3324313"/>
            <a:ext cx="434506" cy="550306"/>
          </a:xfrm>
          <a:prstGeom prst="rect">
            <a:avLst/>
          </a:prstGeom>
        </p:spPr>
      </p:pic>
      <p:sp>
        <p:nvSpPr>
          <p:cNvPr id="264" name="Oval 263">
            <a:extLst>
              <a:ext uri="{FF2B5EF4-FFF2-40B4-BE49-F238E27FC236}">
                <a16:creationId xmlns:a16="http://schemas.microsoft.com/office/drawing/2014/main" id="{C4FCA300-B529-C7F6-6701-892C286CE138}"/>
              </a:ext>
            </a:extLst>
          </p:cNvPr>
          <p:cNvSpPr/>
          <p:nvPr/>
        </p:nvSpPr>
        <p:spPr>
          <a:xfrm>
            <a:off x="8489853" y="1307832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91C1168-E081-3FBE-1694-F7C3FB827240}"/>
              </a:ext>
            </a:extLst>
          </p:cNvPr>
          <p:cNvSpPr txBox="1"/>
          <p:nvPr/>
        </p:nvSpPr>
        <p:spPr>
          <a:xfrm>
            <a:off x="2860991" y="297951"/>
            <a:ext cx="386989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Nanoparticles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2131CDCB-97A4-1A00-5B60-859CF0B8D38F}"/>
              </a:ext>
            </a:extLst>
          </p:cNvPr>
          <p:cNvSpPr/>
          <p:nvPr/>
        </p:nvSpPr>
        <p:spPr>
          <a:xfrm flipV="1">
            <a:off x="7595956" y="2308109"/>
            <a:ext cx="978767" cy="792994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2826C-B5A3-173F-0E30-546AA9A7791C}"/>
              </a:ext>
            </a:extLst>
          </p:cNvPr>
          <p:cNvSpPr txBox="1"/>
          <p:nvPr/>
        </p:nvSpPr>
        <p:spPr>
          <a:xfrm>
            <a:off x="5388580" y="793198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26FA5-1D03-1E4B-59BA-80F48D40ACC3}"/>
              </a:ext>
            </a:extLst>
          </p:cNvPr>
          <p:cNvSpPr txBox="1"/>
          <p:nvPr/>
        </p:nvSpPr>
        <p:spPr>
          <a:xfrm>
            <a:off x="3503056" y="760317"/>
            <a:ext cx="6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3460E-ECF9-746A-E8B4-9F486E4D28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51" y="1167085"/>
            <a:ext cx="2109304" cy="2443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F389E-9602-78F6-2A21-B1D0EDDD68B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6612"/>
          <a:stretch/>
        </p:blipFill>
        <p:spPr>
          <a:xfrm>
            <a:off x="4856681" y="1186985"/>
            <a:ext cx="2047394" cy="23698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19BEB8-DA8D-77B7-3C33-55517F24E7DC}"/>
              </a:ext>
            </a:extLst>
          </p:cNvPr>
          <p:cNvSpPr/>
          <p:nvPr/>
        </p:nvSpPr>
        <p:spPr>
          <a:xfrm>
            <a:off x="8720324" y="152892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904300-6DFB-AC64-AA3F-061399976A1F}"/>
              </a:ext>
            </a:extLst>
          </p:cNvPr>
          <p:cNvSpPr/>
          <p:nvPr/>
        </p:nvSpPr>
        <p:spPr>
          <a:xfrm>
            <a:off x="8898266" y="1621363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Arrow Slight curve">
            <a:extLst>
              <a:ext uri="{FF2B5EF4-FFF2-40B4-BE49-F238E27FC236}">
                <a16:creationId xmlns:a16="http://schemas.microsoft.com/office/drawing/2014/main" id="{2ADE584B-078D-3EDE-10AA-C6A66D9D07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13274" flipH="1">
            <a:off x="8490089" y="1868938"/>
            <a:ext cx="732325" cy="6068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F2CAFEA-8EBA-7A68-8899-5CB651003EDA}"/>
              </a:ext>
            </a:extLst>
          </p:cNvPr>
          <p:cNvSpPr/>
          <p:nvPr/>
        </p:nvSpPr>
        <p:spPr>
          <a:xfrm>
            <a:off x="10301471" y="1366501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07B1F9-6F99-38D6-7E97-382183412218}"/>
              </a:ext>
            </a:extLst>
          </p:cNvPr>
          <p:cNvSpPr/>
          <p:nvPr/>
        </p:nvSpPr>
        <p:spPr>
          <a:xfrm>
            <a:off x="8871300" y="2092776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76A886-A92E-FE6B-260A-D921ACD9DBA3}"/>
              </a:ext>
            </a:extLst>
          </p:cNvPr>
          <p:cNvSpPr/>
          <p:nvPr/>
        </p:nvSpPr>
        <p:spPr>
          <a:xfrm>
            <a:off x="8204483" y="1838959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E2E4BD-DA21-54AD-46CD-352AEBE43009}"/>
              </a:ext>
            </a:extLst>
          </p:cNvPr>
          <p:cNvSpPr/>
          <p:nvPr/>
        </p:nvSpPr>
        <p:spPr>
          <a:xfrm>
            <a:off x="8585924" y="2058842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E846C3-C3A6-BEBF-C942-E959BFC1F951}"/>
              </a:ext>
            </a:extLst>
          </p:cNvPr>
          <p:cNvSpPr/>
          <p:nvPr/>
        </p:nvSpPr>
        <p:spPr>
          <a:xfrm>
            <a:off x="8083051" y="2469935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C17FC49-101B-80AD-B0B9-09A401ABE57C}"/>
              </a:ext>
            </a:extLst>
          </p:cNvPr>
          <p:cNvSpPr/>
          <p:nvPr/>
        </p:nvSpPr>
        <p:spPr>
          <a:xfrm>
            <a:off x="8047644" y="2799502"/>
            <a:ext cx="87802" cy="1402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03177-6E04-F908-B8EE-D1F72111F893}"/>
              </a:ext>
            </a:extLst>
          </p:cNvPr>
          <p:cNvSpPr txBox="1"/>
          <p:nvPr/>
        </p:nvSpPr>
        <p:spPr>
          <a:xfrm>
            <a:off x="2752460" y="5997967"/>
            <a:ext cx="126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(mg/kg)</a:t>
            </a:r>
          </a:p>
        </p:txBody>
      </p:sp>
    </p:spTree>
    <p:extLst>
      <p:ext uri="{BB962C8B-B14F-4D97-AF65-F5344CB8AC3E}">
        <p14:creationId xmlns:p14="http://schemas.microsoft.com/office/powerpoint/2010/main" val="335219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Shoaib Ahmad</dc:creator>
  <cp:lastModifiedBy>Shoaib Ahmad</cp:lastModifiedBy>
  <cp:revision>115</cp:revision>
  <dcterms:created xsi:type="dcterms:W3CDTF">2023-11-04T16:33:12Z</dcterms:created>
  <dcterms:modified xsi:type="dcterms:W3CDTF">2023-11-26T16:42:04Z</dcterms:modified>
</cp:coreProperties>
</file>