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2"/>
    <p:sldId id="261" r:id="rId3"/>
    <p:sldId id="258" r:id="rId4"/>
    <p:sldId id="259" r:id="rId5"/>
    <p:sldId id="262" r:id="rId6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737" y="2100186"/>
            <a:ext cx="4918526" cy="142892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10666"/>
          <a:stretch/>
        </p:blipFill>
        <p:spPr>
          <a:xfrm>
            <a:off x="3636735" y="3689042"/>
            <a:ext cx="4918527" cy="237404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文本框 3"/>
          <p:cNvSpPr txBox="1"/>
          <p:nvPr/>
        </p:nvSpPr>
        <p:spPr>
          <a:xfrm>
            <a:off x="85380" y="927324"/>
            <a:ext cx="1560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Figure2B 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7">
            <a:extLst>
              <a:ext uri="{FF2B5EF4-FFF2-40B4-BE49-F238E27FC236}">
                <a16:creationId xmlns:a16="http://schemas.microsoft.com/office/drawing/2014/main" id="{B391AA37-A781-3F5D-1DA6-7A90B92BC108}"/>
              </a:ext>
            </a:extLst>
          </p:cNvPr>
          <p:cNvSpPr txBox="1"/>
          <p:nvPr/>
        </p:nvSpPr>
        <p:spPr>
          <a:xfrm>
            <a:off x="4277319" y="1299643"/>
            <a:ext cx="1211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HN4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7">
            <a:extLst>
              <a:ext uri="{FF2B5EF4-FFF2-40B4-BE49-F238E27FC236}">
                <a16:creationId xmlns:a16="http://schemas.microsoft.com/office/drawing/2014/main" id="{BC83349C-F03D-F660-5BB5-E248C23F2336}"/>
              </a:ext>
            </a:extLst>
          </p:cNvPr>
          <p:cNvSpPr txBox="1"/>
          <p:nvPr/>
        </p:nvSpPr>
        <p:spPr>
          <a:xfrm>
            <a:off x="6516328" y="1299642"/>
            <a:ext cx="1211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CAL27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79FFA65F-C9DB-71A0-ABEF-973023474673}"/>
              </a:ext>
            </a:extLst>
          </p:cNvPr>
          <p:cNvCxnSpPr>
            <a:cxnSpLocks/>
          </p:cNvCxnSpPr>
          <p:nvPr/>
        </p:nvCxnSpPr>
        <p:spPr>
          <a:xfrm>
            <a:off x="3933539" y="1724894"/>
            <a:ext cx="190831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2A5D39FE-8AFB-2E9D-E97A-EE0C9023A267}"/>
              </a:ext>
            </a:extLst>
          </p:cNvPr>
          <p:cNvCxnSpPr>
            <a:cxnSpLocks/>
          </p:cNvCxnSpPr>
          <p:nvPr/>
        </p:nvCxnSpPr>
        <p:spPr>
          <a:xfrm>
            <a:off x="6163605" y="1724894"/>
            <a:ext cx="190831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7">
            <a:extLst>
              <a:ext uri="{FF2B5EF4-FFF2-40B4-BE49-F238E27FC236}">
                <a16:creationId xmlns:a16="http://schemas.microsoft.com/office/drawing/2014/main" id="{CB074B84-9AE6-068B-A50D-672655F2D177}"/>
              </a:ext>
            </a:extLst>
          </p:cNvPr>
          <p:cNvSpPr txBox="1"/>
          <p:nvPr/>
        </p:nvSpPr>
        <p:spPr>
          <a:xfrm>
            <a:off x="3675886" y="1730854"/>
            <a:ext cx="1211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 err="1">
                <a:latin typeface="Arial" panose="020B0604020202020204" pitchFamily="34" charset="0"/>
                <a:cs typeface="Arial" panose="020B0604020202020204" pitchFamily="34" charset="0"/>
              </a:rPr>
              <a:t>si-Scr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7">
            <a:extLst>
              <a:ext uri="{FF2B5EF4-FFF2-40B4-BE49-F238E27FC236}">
                <a16:creationId xmlns:a16="http://schemas.microsoft.com/office/drawing/2014/main" id="{2884CB1E-3128-9DE6-0526-60FAF5AEC65C}"/>
              </a:ext>
            </a:extLst>
          </p:cNvPr>
          <p:cNvSpPr txBox="1"/>
          <p:nvPr/>
        </p:nvSpPr>
        <p:spPr>
          <a:xfrm>
            <a:off x="4814652" y="1730854"/>
            <a:ext cx="1211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-RRAD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7">
            <a:extLst>
              <a:ext uri="{FF2B5EF4-FFF2-40B4-BE49-F238E27FC236}">
                <a16:creationId xmlns:a16="http://schemas.microsoft.com/office/drawing/2014/main" id="{E2905C3A-F46E-4039-580B-07B0F931D71F}"/>
              </a:ext>
            </a:extLst>
          </p:cNvPr>
          <p:cNvSpPr txBox="1"/>
          <p:nvPr/>
        </p:nvSpPr>
        <p:spPr>
          <a:xfrm>
            <a:off x="5978996" y="1730854"/>
            <a:ext cx="1211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 err="1">
                <a:latin typeface="Arial" panose="020B0604020202020204" pitchFamily="34" charset="0"/>
                <a:cs typeface="Arial" panose="020B0604020202020204" pitchFamily="34" charset="0"/>
              </a:rPr>
              <a:t>si-Scr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7">
            <a:extLst>
              <a:ext uri="{FF2B5EF4-FFF2-40B4-BE49-F238E27FC236}">
                <a16:creationId xmlns:a16="http://schemas.microsoft.com/office/drawing/2014/main" id="{7C9BF5BB-A3C6-E23C-660F-7C2686FDA467}"/>
              </a:ext>
            </a:extLst>
          </p:cNvPr>
          <p:cNvSpPr txBox="1"/>
          <p:nvPr/>
        </p:nvSpPr>
        <p:spPr>
          <a:xfrm>
            <a:off x="7117762" y="1730854"/>
            <a:ext cx="1211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-RRAD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850CE92-E590-68D6-E338-5A575F6FE7F4}"/>
              </a:ext>
            </a:extLst>
          </p:cNvPr>
          <p:cNvSpPr txBox="1"/>
          <p:nvPr/>
        </p:nvSpPr>
        <p:spPr>
          <a:xfrm>
            <a:off x="2424925" y="2732853"/>
            <a:ext cx="1211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RRAD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AAF2814-9355-18C0-5D04-5EDFFB36730E}"/>
              </a:ext>
            </a:extLst>
          </p:cNvPr>
          <p:cNvSpPr txBox="1"/>
          <p:nvPr/>
        </p:nvSpPr>
        <p:spPr>
          <a:xfrm>
            <a:off x="2324164" y="4645229"/>
            <a:ext cx="1351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E4001BB-01D5-9425-C75C-FCF08BE67B20}"/>
              </a:ext>
            </a:extLst>
          </p:cNvPr>
          <p:cNvSpPr txBox="1"/>
          <p:nvPr/>
        </p:nvSpPr>
        <p:spPr>
          <a:xfrm>
            <a:off x="8773950" y="2732853"/>
            <a:ext cx="1211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32KD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87DA52B-4E22-E637-6A06-7E84E877600C}"/>
              </a:ext>
            </a:extLst>
          </p:cNvPr>
          <p:cNvSpPr txBox="1"/>
          <p:nvPr/>
        </p:nvSpPr>
        <p:spPr>
          <a:xfrm>
            <a:off x="8773950" y="4642220"/>
            <a:ext cx="1211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37KD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5361539-40F6-2C59-FFF1-034885E24960}"/>
              </a:ext>
            </a:extLst>
          </p:cNvPr>
          <p:cNvSpPr txBox="1"/>
          <p:nvPr/>
        </p:nvSpPr>
        <p:spPr>
          <a:xfrm>
            <a:off x="85380" y="129754"/>
            <a:ext cx="6430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Oringinal</a:t>
            </a:r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 Western blot 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5660" y="193384"/>
            <a:ext cx="1560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Figure3I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603" y="957374"/>
            <a:ext cx="3026834" cy="900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/>
          <a:srcRect l="4172"/>
          <a:stretch/>
        </p:blipFill>
        <p:spPr>
          <a:xfrm>
            <a:off x="4464217" y="1915933"/>
            <a:ext cx="3262734" cy="77905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/>
          <a:srcRect l="2074" r="2122"/>
          <a:stretch/>
        </p:blipFill>
        <p:spPr>
          <a:xfrm>
            <a:off x="4463800" y="2812108"/>
            <a:ext cx="3261905" cy="900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3800" y="3829227"/>
            <a:ext cx="3261905" cy="120658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/>
          <a:srcRect l="3889" r="8842"/>
          <a:stretch/>
        </p:blipFill>
        <p:spPr>
          <a:xfrm>
            <a:off x="4462970" y="5928224"/>
            <a:ext cx="3262734" cy="92977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3799" y="5152929"/>
            <a:ext cx="3261905" cy="65817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" name="文本框 7">
            <a:extLst>
              <a:ext uri="{FF2B5EF4-FFF2-40B4-BE49-F238E27FC236}">
                <a16:creationId xmlns:a16="http://schemas.microsoft.com/office/drawing/2014/main" id="{387F7EE3-B938-C70A-FF13-2B6D7206FF3B}"/>
              </a:ext>
            </a:extLst>
          </p:cNvPr>
          <p:cNvSpPr txBox="1"/>
          <p:nvPr/>
        </p:nvSpPr>
        <p:spPr>
          <a:xfrm>
            <a:off x="4893269" y="280393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HN4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7">
            <a:extLst>
              <a:ext uri="{FF2B5EF4-FFF2-40B4-BE49-F238E27FC236}">
                <a16:creationId xmlns:a16="http://schemas.microsoft.com/office/drawing/2014/main" id="{D5C13359-1D2B-6F5B-67E1-644113CC9A4D}"/>
              </a:ext>
            </a:extLst>
          </p:cNvPr>
          <p:cNvSpPr txBox="1"/>
          <p:nvPr/>
        </p:nvSpPr>
        <p:spPr>
          <a:xfrm>
            <a:off x="6229351" y="270329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CAL27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6B3E5282-1DEF-F8EA-3EF6-55A047BD8A0C}"/>
              </a:ext>
            </a:extLst>
          </p:cNvPr>
          <p:cNvCxnSpPr>
            <a:cxnSpLocks/>
          </p:cNvCxnSpPr>
          <p:nvPr/>
        </p:nvCxnSpPr>
        <p:spPr>
          <a:xfrm>
            <a:off x="4893269" y="602562"/>
            <a:ext cx="120106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31147C21-6E2D-C685-577B-AC0DAE711427}"/>
              </a:ext>
            </a:extLst>
          </p:cNvPr>
          <p:cNvCxnSpPr>
            <a:cxnSpLocks/>
          </p:cNvCxnSpPr>
          <p:nvPr/>
        </p:nvCxnSpPr>
        <p:spPr>
          <a:xfrm>
            <a:off x="6229351" y="582649"/>
            <a:ext cx="110286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7">
            <a:extLst>
              <a:ext uri="{FF2B5EF4-FFF2-40B4-BE49-F238E27FC236}">
                <a16:creationId xmlns:a16="http://schemas.microsoft.com/office/drawing/2014/main" id="{88AE758A-CB89-7F55-AB6C-87867E6CB071}"/>
              </a:ext>
            </a:extLst>
          </p:cNvPr>
          <p:cNvSpPr txBox="1"/>
          <p:nvPr/>
        </p:nvSpPr>
        <p:spPr>
          <a:xfrm>
            <a:off x="4563297" y="686678"/>
            <a:ext cx="1211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b="1" dirty="0">
                <a:latin typeface="Arial" panose="020B0604020202020204" pitchFamily="34" charset="0"/>
                <a:cs typeface="Arial" panose="020B0604020202020204" pitchFamily="34" charset="0"/>
              </a:rPr>
              <a:t>si-Scr</a:t>
            </a:r>
            <a:endParaRPr lang="zh-CN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7">
            <a:extLst>
              <a:ext uri="{FF2B5EF4-FFF2-40B4-BE49-F238E27FC236}">
                <a16:creationId xmlns:a16="http://schemas.microsoft.com/office/drawing/2014/main" id="{2795A2DB-303F-743A-9BC7-47D82BAA8102}"/>
              </a:ext>
            </a:extLst>
          </p:cNvPr>
          <p:cNvSpPr txBox="1"/>
          <p:nvPr/>
        </p:nvSpPr>
        <p:spPr>
          <a:xfrm>
            <a:off x="5143372" y="695764"/>
            <a:ext cx="1211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100" b="1" dirty="0">
                <a:latin typeface="Arial" panose="020B0604020202020204" pitchFamily="34" charset="0"/>
                <a:cs typeface="Arial" panose="020B0604020202020204" pitchFamily="34" charset="0"/>
              </a:rPr>
              <a:t>-RRAD</a:t>
            </a:r>
            <a:endParaRPr lang="zh-CN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7">
            <a:extLst>
              <a:ext uri="{FF2B5EF4-FFF2-40B4-BE49-F238E27FC236}">
                <a16:creationId xmlns:a16="http://schemas.microsoft.com/office/drawing/2014/main" id="{FA0E1CC7-6DD4-09AB-ED3A-E534C7E2CBD1}"/>
              </a:ext>
            </a:extLst>
          </p:cNvPr>
          <p:cNvSpPr txBox="1"/>
          <p:nvPr/>
        </p:nvSpPr>
        <p:spPr>
          <a:xfrm>
            <a:off x="5899671" y="695764"/>
            <a:ext cx="1211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b="1" dirty="0">
                <a:latin typeface="Arial" panose="020B0604020202020204" pitchFamily="34" charset="0"/>
                <a:cs typeface="Arial" panose="020B0604020202020204" pitchFamily="34" charset="0"/>
              </a:rPr>
              <a:t>si-Scr</a:t>
            </a:r>
            <a:endParaRPr lang="zh-CN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7">
            <a:extLst>
              <a:ext uri="{FF2B5EF4-FFF2-40B4-BE49-F238E27FC236}">
                <a16:creationId xmlns:a16="http://schemas.microsoft.com/office/drawing/2014/main" id="{C5D90AE7-39DD-C386-CD3F-CC31BFF5B5D4}"/>
              </a:ext>
            </a:extLst>
          </p:cNvPr>
          <p:cNvSpPr txBox="1"/>
          <p:nvPr/>
        </p:nvSpPr>
        <p:spPr>
          <a:xfrm>
            <a:off x="6513894" y="686678"/>
            <a:ext cx="1211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100" b="1" dirty="0">
                <a:latin typeface="Arial" panose="020B0604020202020204" pitchFamily="34" charset="0"/>
                <a:cs typeface="Arial" panose="020B0604020202020204" pitchFamily="34" charset="0"/>
              </a:rPr>
              <a:t>-RRAD</a:t>
            </a:r>
            <a:endParaRPr lang="zh-CN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03ECE3D-BBBD-D234-9188-16B7425A1C48}"/>
              </a:ext>
            </a:extLst>
          </p:cNvPr>
          <p:cNvSpPr txBox="1"/>
          <p:nvPr/>
        </p:nvSpPr>
        <p:spPr>
          <a:xfrm>
            <a:off x="3281531" y="5347399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RRAD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8CF0E8A-8484-D827-799B-AB6462869219}"/>
              </a:ext>
            </a:extLst>
          </p:cNvPr>
          <p:cNvSpPr txBox="1"/>
          <p:nvPr/>
        </p:nvSpPr>
        <p:spPr>
          <a:xfrm>
            <a:off x="3211575" y="6405479"/>
            <a:ext cx="1351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6EC0969-D39D-055B-6067-E2A8BC518AF0}"/>
              </a:ext>
            </a:extLst>
          </p:cNvPr>
          <p:cNvSpPr txBox="1"/>
          <p:nvPr/>
        </p:nvSpPr>
        <p:spPr>
          <a:xfrm>
            <a:off x="3281531" y="4298502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GLUT4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8F7E511-0631-2DB8-205A-531481C47078}"/>
              </a:ext>
            </a:extLst>
          </p:cNvPr>
          <p:cNvSpPr txBox="1"/>
          <p:nvPr/>
        </p:nvSpPr>
        <p:spPr>
          <a:xfrm>
            <a:off x="3281531" y="3245014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GLUT3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1791E33-7915-23BC-5E52-3F4784CB4201}"/>
              </a:ext>
            </a:extLst>
          </p:cNvPr>
          <p:cNvSpPr txBox="1"/>
          <p:nvPr/>
        </p:nvSpPr>
        <p:spPr>
          <a:xfrm>
            <a:off x="3281531" y="2224049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GLUT2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EC9FE4E-677D-202B-16A8-8762556F61FB}"/>
              </a:ext>
            </a:extLst>
          </p:cNvPr>
          <p:cNvSpPr txBox="1"/>
          <p:nvPr/>
        </p:nvSpPr>
        <p:spPr>
          <a:xfrm>
            <a:off x="3281531" y="1200624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GLUT1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99021DC-FBE6-7DDA-76E9-6701B4586818}"/>
              </a:ext>
            </a:extLst>
          </p:cNvPr>
          <p:cNvSpPr txBox="1"/>
          <p:nvPr/>
        </p:nvSpPr>
        <p:spPr>
          <a:xfrm>
            <a:off x="7510218" y="5304648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32KD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9B0A249-06F4-4251-F778-034CBB53D5EE}"/>
              </a:ext>
            </a:extLst>
          </p:cNvPr>
          <p:cNvSpPr txBox="1"/>
          <p:nvPr/>
        </p:nvSpPr>
        <p:spPr>
          <a:xfrm>
            <a:off x="7519382" y="6362728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37KD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90FE2F6-4022-9B0A-1C3A-5D5D21646ED0}"/>
              </a:ext>
            </a:extLst>
          </p:cNvPr>
          <p:cNvSpPr txBox="1"/>
          <p:nvPr/>
        </p:nvSpPr>
        <p:spPr>
          <a:xfrm>
            <a:off x="7510218" y="4254755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54KD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19CB3A8-E586-EC29-6AC5-3CEEDA54AC1F}"/>
              </a:ext>
            </a:extLst>
          </p:cNvPr>
          <p:cNvSpPr txBox="1"/>
          <p:nvPr/>
        </p:nvSpPr>
        <p:spPr>
          <a:xfrm>
            <a:off x="7487488" y="3206094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54KD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B906346-3B17-5375-8CEE-68EBB2E4D601}"/>
              </a:ext>
            </a:extLst>
          </p:cNvPr>
          <p:cNvSpPr txBox="1"/>
          <p:nvPr/>
        </p:nvSpPr>
        <p:spPr>
          <a:xfrm>
            <a:off x="7487488" y="2181298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54KD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FA07D8B-469F-37E5-BA65-B7A8956A474D}"/>
              </a:ext>
            </a:extLst>
          </p:cNvPr>
          <p:cNvSpPr txBox="1"/>
          <p:nvPr/>
        </p:nvSpPr>
        <p:spPr>
          <a:xfrm>
            <a:off x="7487488" y="1157873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54KD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7248" y="63818"/>
            <a:ext cx="1560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Figure4B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167933" y="129758"/>
            <a:ext cx="1560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Cytoplasm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4" y="1434867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CAMKIV 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-97140" y="2368035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P-CAMKIV 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88610" y="3394754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CREB1 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5020" y="4021990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P-CREB1 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98972" y="4966707"/>
            <a:ext cx="768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H3 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090370" y="836794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CAMKIV 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1326" y="631414"/>
            <a:ext cx="156035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Nucelus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090370" y="1891987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P-CAMKIV 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184675" y="3077006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CREB1 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148820" y="4455203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P-CREB1 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178190" y="5739011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GLUT3 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167933" y="6462499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RRAD 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986396" y="1203179"/>
            <a:ext cx="1257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GAPDH 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393" y="1208863"/>
            <a:ext cx="2389839" cy="80474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392" y="2051402"/>
            <a:ext cx="2389839" cy="99983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/>
          <a:srcRect l="4765"/>
          <a:stretch/>
        </p:blipFill>
        <p:spPr>
          <a:xfrm>
            <a:off x="1098222" y="3138764"/>
            <a:ext cx="2429830" cy="75681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9490" y="4026129"/>
            <a:ext cx="2389839" cy="40846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8213" y="4580114"/>
            <a:ext cx="2389839" cy="135342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7"/>
          <a:srcRect l="31742" r="2879"/>
          <a:stretch/>
        </p:blipFill>
        <p:spPr>
          <a:xfrm>
            <a:off x="5447241" y="599745"/>
            <a:ext cx="2452519" cy="93276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9095" y="1585279"/>
            <a:ext cx="2442704" cy="99983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8442" y="2630854"/>
            <a:ext cx="2442704" cy="13168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49095" y="4004925"/>
            <a:ext cx="2442704" cy="137781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59892" y="5466452"/>
            <a:ext cx="2442704" cy="76816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2"/>
          <a:srcRect l="-1" r="3155" b="2637"/>
          <a:stretch/>
        </p:blipFill>
        <p:spPr>
          <a:xfrm>
            <a:off x="5459892" y="6318327"/>
            <a:ext cx="2471687" cy="57576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49206" y="799347"/>
            <a:ext cx="2560542" cy="99983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236832F-F213-0464-AF08-F72020237EE4}"/>
              </a:ext>
            </a:extLst>
          </p:cNvPr>
          <p:cNvSpPr txBox="1"/>
          <p:nvPr/>
        </p:nvSpPr>
        <p:spPr>
          <a:xfrm>
            <a:off x="3296395" y="5145142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64CDDF-73F1-81B7-32DF-C59D3E031732}"/>
              </a:ext>
            </a:extLst>
          </p:cNvPr>
          <p:cNvSpPr txBox="1"/>
          <p:nvPr/>
        </p:nvSpPr>
        <p:spPr>
          <a:xfrm>
            <a:off x="3304206" y="4004341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43KD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143ED65-7A4D-262E-B69C-AEF479F9B167}"/>
              </a:ext>
            </a:extLst>
          </p:cNvPr>
          <p:cNvSpPr txBox="1"/>
          <p:nvPr/>
        </p:nvSpPr>
        <p:spPr>
          <a:xfrm>
            <a:off x="3273236" y="3345002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43KD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326DFE6-8A32-2DEC-1EDB-0260CA21DDF5}"/>
              </a:ext>
            </a:extLst>
          </p:cNvPr>
          <p:cNvSpPr txBox="1"/>
          <p:nvPr/>
        </p:nvSpPr>
        <p:spPr>
          <a:xfrm>
            <a:off x="3283809" y="2386422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52KD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50E6754-4AD8-A0C0-12C7-2C31C7EA3B0E}"/>
              </a:ext>
            </a:extLst>
          </p:cNvPr>
          <p:cNvSpPr txBox="1"/>
          <p:nvPr/>
        </p:nvSpPr>
        <p:spPr>
          <a:xfrm>
            <a:off x="3283809" y="1363277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58KD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15A95B5-E826-4C0C-44D3-B4DB0A99C3EC}"/>
              </a:ext>
            </a:extLst>
          </p:cNvPr>
          <p:cNvSpPr txBox="1"/>
          <p:nvPr/>
        </p:nvSpPr>
        <p:spPr>
          <a:xfrm>
            <a:off x="7664132" y="5739011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54KD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603B316-38B0-1509-6EC0-CA7B071504BF}"/>
              </a:ext>
            </a:extLst>
          </p:cNvPr>
          <p:cNvSpPr txBox="1"/>
          <p:nvPr/>
        </p:nvSpPr>
        <p:spPr>
          <a:xfrm>
            <a:off x="7664132" y="4491794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43KD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B47341E-6B00-5367-166C-D3CF08D5E799}"/>
              </a:ext>
            </a:extLst>
          </p:cNvPr>
          <p:cNvSpPr txBox="1"/>
          <p:nvPr/>
        </p:nvSpPr>
        <p:spPr>
          <a:xfrm>
            <a:off x="7673762" y="3066082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43KD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D1D1E4A-30E1-46CB-EAC5-AA471F0BF896}"/>
              </a:ext>
            </a:extLst>
          </p:cNvPr>
          <p:cNvSpPr txBox="1"/>
          <p:nvPr/>
        </p:nvSpPr>
        <p:spPr>
          <a:xfrm>
            <a:off x="7650760" y="1907366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52KD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4FCF13F-C164-47BB-1D1C-874FEEF0E04C}"/>
              </a:ext>
            </a:extLst>
          </p:cNvPr>
          <p:cNvSpPr txBox="1"/>
          <p:nvPr/>
        </p:nvSpPr>
        <p:spPr>
          <a:xfrm>
            <a:off x="7650760" y="875314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58KD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D9307E38-1061-7D95-A6AB-46BD288B0E76}"/>
              </a:ext>
            </a:extLst>
          </p:cNvPr>
          <p:cNvSpPr txBox="1"/>
          <p:nvPr/>
        </p:nvSpPr>
        <p:spPr>
          <a:xfrm>
            <a:off x="7664132" y="6462500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32KD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33CCB49-678D-7BA7-3F7B-5BF6389B28B5}"/>
              </a:ext>
            </a:extLst>
          </p:cNvPr>
          <p:cNvSpPr txBox="1"/>
          <p:nvPr/>
        </p:nvSpPr>
        <p:spPr>
          <a:xfrm>
            <a:off x="11397799" y="1311756"/>
            <a:ext cx="906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37KD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7">
            <a:extLst>
              <a:ext uri="{FF2B5EF4-FFF2-40B4-BE49-F238E27FC236}">
                <a16:creationId xmlns:a16="http://schemas.microsoft.com/office/drawing/2014/main" id="{83F0F627-766D-BF3D-51DB-D2B14EB85912}"/>
              </a:ext>
            </a:extLst>
          </p:cNvPr>
          <p:cNvSpPr txBox="1"/>
          <p:nvPr/>
        </p:nvSpPr>
        <p:spPr>
          <a:xfrm>
            <a:off x="1268631" y="566954"/>
            <a:ext cx="1211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HN4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7">
            <a:extLst>
              <a:ext uri="{FF2B5EF4-FFF2-40B4-BE49-F238E27FC236}">
                <a16:creationId xmlns:a16="http://schemas.microsoft.com/office/drawing/2014/main" id="{5E3EE97C-E09C-3538-55A2-012C257BDF2E}"/>
              </a:ext>
            </a:extLst>
          </p:cNvPr>
          <p:cNvSpPr txBox="1"/>
          <p:nvPr/>
        </p:nvSpPr>
        <p:spPr>
          <a:xfrm>
            <a:off x="2272582" y="573647"/>
            <a:ext cx="1211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CAL27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B5046DF5-0246-8D23-F642-CB4A6BF14F40}"/>
              </a:ext>
            </a:extLst>
          </p:cNvPr>
          <p:cNvCxnSpPr>
            <a:cxnSpLocks/>
          </p:cNvCxnSpPr>
          <p:nvPr/>
        </p:nvCxnSpPr>
        <p:spPr>
          <a:xfrm>
            <a:off x="1439452" y="880903"/>
            <a:ext cx="87016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89B58AD7-6A8E-5C12-DB55-1E5C67383408}"/>
              </a:ext>
            </a:extLst>
          </p:cNvPr>
          <p:cNvCxnSpPr>
            <a:cxnSpLocks/>
          </p:cNvCxnSpPr>
          <p:nvPr/>
        </p:nvCxnSpPr>
        <p:spPr>
          <a:xfrm>
            <a:off x="2430997" y="880903"/>
            <a:ext cx="9541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文本框 7">
            <a:extLst>
              <a:ext uri="{FF2B5EF4-FFF2-40B4-BE49-F238E27FC236}">
                <a16:creationId xmlns:a16="http://schemas.microsoft.com/office/drawing/2014/main" id="{E2B2A07C-7078-41FC-6838-41DF07DFB63F}"/>
              </a:ext>
            </a:extLst>
          </p:cNvPr>
          <p:cNvSpPr txBox="1"/>
          <p:nvPr/>
        </p:nvSpPr>
        <p:spPr>
          <a:xfrm>
            <a:off x="1006082" y="914567"/>
            <a:ext cx="1211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si-Scr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7">
            <a:extLst>
              <a:ext uri="{FF2B5EF4-FFF2-40B4-BE49-F238E27FC236}">
                <a16:creationId xmlns:a16="http://schemas.microsoft.com/office/drawing/2014/main" id="{CE7EFE2D-0C99-72D9-FA13-2B6AAC216097}"/>
              </a:ext>
            </a:extLst>
          </p:cNvPr>
          <p:cNvSpPr txBox="1"/>
          <p:nvPr/>
        </p:nvSpPr>
        <p:spPr>
          <a:xfrm>
            <a:off x="1502008" y="914567"/>
            <a:ext cx="1211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-RRAD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7">
            <a:extLst>
              <a:ext uri="{FF2B5EF4-FFF2-40B4-BE49-F238E27FC236}">
                <a16:creationId xmlns:a16="http://schemas.microsoft.com/office/drawing/2014/main" id="{C61EE7D4-F9DF-8B0E-D9D8-3D49F9ABF1A7}"/>
              </a:ext>
            </a:extLst>
          </p:cNvPr>
          <p:cNvSpPr txBox="1"/>
          <p:nvPr/>
        </p:nvSpPr>
        <p:spPr>
          <a:xfrm>
            <a:off x="2015779" y="901181"/>
            <a:ext cx="1211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si-Scr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文本框 7">
            <a:extLst>
              <a:ext uri="{FF2B5EF4-FFF2-40B4-BE49-F238E27FC236}">
                <a16:creationId xmlns:a16="http://schemas.microsoft.com/office/drawing/2014/main" id="{FE0E0DFD-F719-2960-3B08-E66592B5CE4A}"/>
              </a:ext>
            </a:extLst>
          </p:cNvPr>
          <p:cNvSpPr txBox="1"/>
          <p:nvPr/>
        </p:nvSpPr>
        <p:spPr>
          <a:xfrm>
            <a:off x="2498831" y="900760"/>
            <a:ext cx="1211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-RRAD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文本框 7">
            <a:extLst>
              <a:ext uri="{FF2B5EF4-FFF2-40B4-BE49-F238E27FC236}">
                <a16:creationId xmlns:a16="http://schemas.microsoft.com/office/drawing/2014/main" id="{6D063C19-5060-86B0-6A55-C90EBB0B02A1}"/>
              </a:ext>
            </a:extLst>
          </p:cNvPr>
          <p:cNvSpPr txBox="1"/>
          <p:nvPr/>
        </p:nvSpPr>
        <p:spPr>
          <a:xfrm>
            <a:off x="5517297" y="18980"/>
            <a:ext cx="1211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HN4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文本框 7">
            <a:extLst>
              <a:ext uri="{FF2B5EF4-FFF2-40B4-BE49-F238E27FC236}">
                <a16:creationId xmlns:a16="http://schemas.microsoft.com/office/drawing/2014/main" id="{4EB6E326-F466-F040-71AF-0207492D56E3}"/>
              </a:ext>
            </a:extLst>
          </p:cNvPr>
          <p:cNvSpPr txBox="1"/>
          <p:nvPr/>
        </p:nvSpPr>
        <p:spPr>
          <a:xfrm>
            <a:off x="6521248" y="25673"/>
            <a:ext cx="1211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CAL27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3DF89505-CB1A-9C3D-860C-505781B92EC8}"/>
              </a:ext>
            </a:extLst>
          </p:cNvPr>
          <p:cNvCxnSpPr>
            <a:cxnSpLocks/>
          </p:cNvCxnSpPr>
          <p:nvPr/>
        </p:nvCxnSpPr>
        <p:spPr>
          <a:xfrm>
            <a:off x="5688118" y="332929"/>
            <a:ext cx="87016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AF364887-BF8F-0292-0E27-0B69B843FB92}"/>
              </a:ext>
            </a:extLst>
          </p:cNvPr>
          <p:cNvCxnSpPr>
            <a:cxnSpLocks/>
          </p:cNvCxnSpPr>
          <p:nvPr/>
        </p:nvCxnSpPr>
        <p:spPr>
          <a:xfrm>
            <a:off x="6679663" y="332929"/>
            <a:ext cx="9541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文本框 7">
            <a:extLst>
              <a:ext uri="{FF2B5EF4-FFF2-40B4-BE49-F238E27FC236}">
                <a16:creationId xmlns:a16="http://schemas.microsoft.com/office/drawing/2014/main" id="{C288985E-B556-AE6A-0B72-5D1B171A1ED7}"/>
              </a:ext>
            </a:extLst>
          </p:cNvPr>
          <p:cNvSpPr txBox="1"/>
          <p:nvPr/>
        </p:nvSpPr>
        <p:spPr>
          <a:xfrm>
            <a:off x="5251703" y="375352"/>
            <a:ext cx="1211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si-Scr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文本框 7">
            <a:extLst>
              <a:ext uri="{FF2B5EF4-FFF2-40B4-BE49-F238E27FC236}">
                <a16:creationId xmlns:a16="http://schemas.microsoft.com/office/drawing/2014/main" id="{30FEB6B3-4D2D-E152-09FC-A336A6CABE92}"/>
              </a:ext>
            </a:extLst>
          </p:cNvPr>
          <p:cNvSpPr txBox="1"/>
          <p:nvPr/>
        </p:nvSpPr>
        <p:spPr>
          <a:xfrm>
            <a:off x="5750674" y="366593"/>
            <a:ext cx="1211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-RRAD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文本框 7">
            <a:extLst>
              <a:ext uri="{FF2B5EF4-FFF2-40B4-BE49-F238E27FC236}">
                <a16:creationId xmlns:a16="http://schemas.microsoft.com/office/drawing/2014/main" id="{A68C5553-1BE1-8640-0098-C9DC8BC35C51}"/>
              </a:ext>
            </a:extLst>
          </p:cNvPr>
          <p:cNvSpPr txBox="1"/>
          <p:nvPr/>
        </p:nvSpPr>
        <p:spPr>
          <a:xfrm>
            <a:off x="6264445" y="353207"/>
            <a:ext cx="1211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si-Scr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文本框 7">
            <a:extLst>
              <a:ext uri="{FF2B5EF4-FFF2-40B4-BE49-F238E27FC236}">
                <a16:creationId xmlns:a16="http://schemas.microsoft.com/office/drawing/2014/main" id="{1998DF8D-40CC-7505-D8DB-F0830A64A7CE}"/>
              </a:ext>
            </a:extLst>
          </p:cNvPr>
          <p:cNvSpPr txBox="1"/>
          <p:nvPr/>
        </p:nvSpPr>
        <p:spPr>
          <a:xfrm>
            <a:off x="6747497" y="352786"/>
            <a:ext cx="1211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-RRAD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文本框 7">
            <a:extLst>
              <a:ext uri="{FF2B5EF4-FFF2-40B4-BE49-F238E27FC236}">
                <a16:creationId xmlns:a16="http://schemas.microsoft.com/office/drawing/2014/main" id="{321D402F-8B11-C29B-DBA7-1BDF4A8B341F}"/>
              </a:ext>
            </a:extLst>
          </p:cNvPr>
          <p:cNvSpPr txBox="1"/>
          <p:nvPr/>
        </p:nvSpPr>
        <p:spPr>
          <a:xfrm>
            <a:off x="9067738" y="121417"/>
            <a:ext cx="1211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HN4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文本框 7">
            <a:extLst>
              <a:ext uri="{FF2B5EF4-FFF2-40B4-BE49-F238E27FC236}">
                <a16:creationId xmlns:a16="http://schemas.microsoft.com/office/drawing/2014/main" id="{A747AE17-7A1C-2B55-0472-0758E8BD7F3F}"/>
              </a:ext>
            </a:extLst>
          </p:cNvPr>
          <p:cNvSpPr txBox="1"/>
          <p:nvPr/>
        </p:nvSpPr>
        <p:spPr>
          <a:xfrm>
            <a:off x="10071689" y="128110"/>
            <a:ext cx="1211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CAL27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236A227E-E732-7B8D-4E05-37AB581BD179}"/>
              </a:ext>
            </a:extLst>
          </p:cNvPr>
          <p:cNvCxnSpPr>
            <a:cxnSpLocks/>
          </p:cNvCxnSpPr>
          <p:nvPr/>
        </p:nvCxnSpPr>
        <p:spPr>
          <a:xfrm>
            <a:off x="9238559" y="435366"/>
            <a:ext cx="87016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直接连接符 72">
            <a:extLst>
              <a:ext uri="{FF2B5EF4-FFF2-40B4-BE49-F238E27FC236}">
                <a16:creationId xmlns:a16="http://schemas.microsoft.com/office/drawing/2014/main" id="{A0EBFB95-B078-7192-1CB4-65C9A467CE8F}"/>
              </a:ext>
            </a:extLst>
          </p:cNvPr>
          <p:cNvCxnSpPr>
            <a:cxnSpLocks/>
          </p:cNvCxnSpPr>
          <p:nvPr/>
        </p:nvCxnSpPr>
        <p:spPr>
          <a:xfrm>
            <a:off x="10230104" y="435366"/>
            <a:ext cx="9541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文本框 7">
            <a:extLst>
              <a:ext uri="{FF2B5EF4-FFF2-40B4-BE49-F238E27FC236}">
                <a16:creationId xmlns:a16="http://schemas.microsoft.com/office/drawing/2014/main" id="{64E8F1AA-1A62-61E8-B07D-2B38FB78ECFF}"/>
              </a:ext>
            </a:extLst>
          </p:cNvPr>
          <p:cNvSpPr txBox="1"/>
          <p:nvPr/>
        </p:nvSpPr>
        <p:spPr>
          <a:xfrm>
            <a:off x="8802144" y="477789"/>
            <a:ext cx="1211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si-Scr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文本框 7">
            <a:extLst>
              <a:ext uri="{FF2B5EF4-FFF2-40B4-BE49-F238E27FC236}">
                <a16:creationId xmlns:a16="http://schemas.microsoft.com/office/drawing/2014/main" id="{56751982-0F23-ADD3-5B7D-C085F3A9431E}"/>
              </a:ext>
            </a:extLst>
          </p:cNvPr>
          <p:cNvSpPr txBox="1"/>
          <p:nvPr/>
        </p:nvSpPr>
        <p:spPr>
          <a:xfrm>
            <a:off x="9301115" y="469030"/>
            <a:ext cx="1211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-RRAD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文本框 7">
            <a:extLst>
              <a:ext uri="{FF2B5EF4-FFF2-40B4-BE49-F238E27FC236}">
                <a16:creationId xmlns:a16="http://schemas.microsoft.com/office/drawing/2014/main" id="{11F88899-8230-842D-A201-F49F1702AE3D}"/>
              </a:ext>
            </a:extLst>
          </p:cNvPr>
          <p:cNvSpPr txBox="1"/>
          <p:nvPr/>
        </p:nvSpPr>
        <p:spPr>
          <a:xfrm>
            <a:off x="10229477" y="455223"/>
            <a:ext cx="6257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si-Scr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文本框 7">
            <a:extLst>
              <a:ext uri="{FF2B5EF4-FFF2-40B4-BE49-F238E27FC236}">
                <a16:creationId xmlns:a16="http://schemas.microsoft.com/office/drawing/2014/main" id="{46E98BCC-77A2-C57B-6745-934F573957B6}"/>
              </a:ext>
            </a:extLst>
          </p:cNvPr>
          <p:cNvSpPr txBox="1"/>
          <p:nvPr/>
        </p:nvSpPr>
        <p:spPr>
          <a:xfrm>
            <a:off x="10761102" y="455223"/>
            <a:ext cx="7486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-RRAD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3352" y="267588"/>
            <a:ext cx="1560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Figure4C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43395" y="267588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HN4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37253" y="2087294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CAMKIV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7253" y="2973229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P-CAMKIV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22978" y="3801278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CREB1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22978" y="4441401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P-CREB1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925068" y="2144200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GLUT3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908940" y="2911445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RRAD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930556" y="3508590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22978" y="5295937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H3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5849"/>
          <a:stretch/>
        </p:blipFill>
        <p:spPr>
          <a:xfrm>
            <a:off x="2023026" y="1871304"/>
            <a:ext cx="2847923" cy="66452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r="14157"/>
          <a:stretch/>
        </p:blipFill>
        <p:spPr>
          <a:xfrm>
            <a:off x="2023026" y="2696188"/>
            <a:ext cx="2845870" cy="102421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3026" y="3791028"/>
            <a:ext cx="2862123" cy="48772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/>
          <a:srcRect r="5158"/>
          <a:stretch/>
        </p:blipFill>
        <p:spPr>
          <a:xfrm>
            <a:off x="2023027" y="4365327"/>
            <a:ext cx="2845870" cy="62184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/>
          <a:srcRect l="10932"/>
          <a:stretch/>
        </p:blipFill>
        <p:spPr>
          <a:xfrm>
            <a:off x="2031498" y="5102783"/>
            <a:ext cx="2883901" cy="74385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7"/>
          <a:srcRect l="9391"/>
          <a:stretch/>
        </p:blipFill>
        <p:spPr>
          <a:xfrm>
            <a:off x="7102790" y="1888774"/>
            <a:ext cx="2900750" cy="79864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8"/>
          <a:srcRect l="5396" t="31680"/>
          <a:stretch/>
        </p:blipFill>
        <p:spPr>
          <a:xfrm>
            <a:off x="7101631" y="2925187"/>
            <a:ext cx="2900750" cy="29989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9"/>
          <a:srcRect r="9981"/>
          <a:stretch/>
        </p:blipFill>
        <p:spPr>
          <a:xfrm>
            <a:off x="7102790" y="3356997"/>
            <a:ext cx="2913902" cy="6584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D08E2E68-DBAA-30C3-A972-17527EC90A56}"/>
              </a:ext>
            </a:extLst>
          </p:cNvPr>
          <p:cNvSpPr txBox="1"/>
          <p:nvPr/>
        </p:nvSpPr>
        <p:spPr>
          <a:xfrm>
            <a:off x="4818441" y="2973228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52KD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82A09430-07F6-A8C1-BE52-23091BA5EBEA}"/>
              </a:ext>
            </a:extLst>
          </p:cNvPr>
          <p:cNvSpPr txBox="1"/>
          <p:nvPr/>
        </p:nvSpPr>
        <p:spPr>
          <a:xfrm>
            <a:off x="4831572" y="2087294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58KD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EFA36ECD-DE34-298B-4F61-01D3F880EBA8}"/>
              </a:ext>
            </a:extLst>
          </p:cNvPr>
          <p:cNvSpPr txBox="1"/>
          <p:nvPr/>
        </p:nvSpPr>
        <p:spPr>
          <a:xfrm>
            <a:off x="4831572" y="3843556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43KD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5900D7D6-FEFA-3459-7BB7-E44E5BEDC0EF}"/>
              </a:ext>
            </a:extLst>
          </p:cNvPr>
          <p:cNvSpPr txBox="1"/>
          <p:nvPr/>
        </p:nvSpPr>
        <p:spPr>
          <a:xfrm>
            <a:off x="4831795" y="4488934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43KD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3887421E-9C4D-9F8C-395B-6C79C3D086C0}"/>
              </a:ext>
            </a:extLst>
          </p:cNvPr>
          <p:cNvSpPr txBox="1"/>
          <p:nvPr/>
        </p:nvSpPr>
        <p:spPr>
          <a:xfrm>
            <a:off x="4818441" y="5374868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3EC0DADB-E3CA-8CAA-5E62-0F69F83427A4}"/>
              </a:ext>
            </a:extLst>
          </p:cNvPr>
          <p:cNvSpPr txBox="1"/>
          <p:nvPr/>
        </p:nvSpPr>
        <p:spPr>
          <a:xfrm>
            <a:off x="9717261" y="2198463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54KD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3BD0C8FA-7634-CB07-DEA1-706186C76F82}"/>
              </a:ext>
            </a:extLst>
          </p:cNvPr>
          <p:cNvSpPr txBox="1"/>
          <p:nvPr/>
        </p:nvSpPr>
        <p:spPr>
          <a:xfrm>
            <a:off x="9717261" y="2819339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32KD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A7BF4C76-8E23-3762-CDA3-DA608548B175}"/>
              </a:ext>
            </a:extLst>
          </p:cNvPr>
          <p:cNvSpPr txBox="1"/>
          <p:nvPr/>
        </p:nvSpPr>
        <p:spPr>
          <a:xfrm>
            <a:off x="9733398" y="3535779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37KD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EA9232A1-9904-66F6-8F78-806E6E13418B}"/>
              </a:ext>
            </a:extLst>
          </p:cNvPr>
          <p:cNvCxnSpPr>
            <a:cxnSpLocks/>
          </p:cNvCxnSpPr>
          <p:nvPr/>
        </p:nvCxnSpPr>
        <p:spPr>
          <a:xfrm>
            <a:off x="2031498" y="1444324"/>
            <a:ext cx="283739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882CDCE1-0A77-ECC9-FA95-33532EAEE96A}"/>
              </a:ext>
            </a:extLst>
          </p:cNvPr>
          <p:cNvSpPr txBox="1"/>
          <p:nvPr/>
        </p:nvSpPr>
        <p:spPr>
          <a:xfrm>
            <a:off x="2336800" y="1545252"/>
            <a:ext cx="60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si-Scr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7">
            <a:extLst>
              <a:ext uri="{FF2B5EF4-FFF2-40B4-BE49-F238E27FC236}">
                <a16:creationId xmlns:a16="http://schemas.microsoft.com/office/drawing/2014/main" id="{E71F9131-4141-3E8C-F056-892EB64A71DD}"/>
              </a:ext>
            </a:extLst>
          </p:cNvPr>
          <p:cNvSpPr txBox="1"/>
          <p:nvPr/>
        </p:nvSpPr>
        <p:spPr>
          <a:xfrm>
            <a:off x="2766890" y="1545252"/>
            <a:ext cx="825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-RRAD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7">
            <a:extLst>
              <a:ext uri="{FF2B5EF4-FFF2-40B4-BE49-F238E27FC236}">
                <a16:creationId xmlns:a16="http://schemas.microsoft.com/office/drawing/2014/main" id="{EA73273E-464C-8E7F-B781-20655DEB8B40}"/>
              </a:ext>
            </a:extLst>
          </p:cNvPr>
          <p:cNvSpPr txBox="1"/>
          <p:nvPr/>
        </p:nvSpPr>
        <p:spPr>
          <a:xfrm>
            <a:off x="3429775" y="1412510"/>
            <a:ext cx="741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-CAMKIV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7">
            <a:extLst>
              <a:ext uri="{FF2B5EF4-FFF2-40B4-BE49-F238E27FC236}">
                <a16:creationId xmlns:a16="http://schemas.microsoft.com/office/drawing/2014/main" id="{9FD95FFD-FEEC-6A36-F969-AE6AC4CF6177}"/>
              </a:ext>
            </a:extLst>
          </p:cNvPr>
          <p:cNvSpPr txBox="1"/>
          <p:nvPr/>
        </p:nvSpPr>
        <p:spPr>
          <a:xfrm>
            <a:off x="4012203" y="1444324"/>
            <a:ext cx="8947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-CAMKIV</a:t>
            </a:r>
          </a:p>
          <a:p>
            <a:pPr algn="ctr"/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-RRAD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4FA9F3C7-5DFE-1F01-3890-430BD80A43BB}"/>
              </a:ext>
            </a:extLst>
          </p:cNvPr>
          <p:cNvSpPr txBox="1"/>
          <p:nvPr/>
        </p:nvSpPr>
        <p:spPr>
          <a:xfrm>
            <a:off x="2693273" y="1078993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Nucleus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EA65EA17-E193-C693-77E2-04F4306D45DB}"/>
              </a:ext>
            </a:extLst>
          </p:cNvPr>
          <p:cNvSpPr txBox="1"/>
          <p:nvPr/>
        </p:nvSpPr>
        <p:spPr>
          <a:xfrm>
            <a:off x="7446565" y="1616873"/>
            <a:ext cx="60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si-Scr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文本框 7">
            <a:extLst>
              <a:ext uri="{FF2B5EF4-FFF2-40B4-BE49-F238E27FC236}">
                <a16:creationId xmlns:a16="http://schemas.microsoft.com/office/drawing/2014/main" id="{28FED2BB-5B4F-12F8-94AD-A36B2D29010B}"/>
              </a:ext>
            </a:extLst>
          </p:cNvPr>
          <p:cNvSpPr txBox="1"/>
          <p:nvPr/>
        </p:nvSpPr>
        <p:spPr>
          <a:xfrm>
            <a:off x="7876655" y="1616873"/>
            <a:ext cx="825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-RRAD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文本框 7">
            <a:extLst>
              <a:ext uri="{FF2B5EF4-FFF2-40B4-BE49-F238E27FC236}">
                <a16:creationId xmlns:a16="http://schemas.microsoft.com/office/drawing/2014/main" id="{9B9237B5-B64A-ADC1-2086-45D4075FCF35}"/>
              </a:ext>
            </a:extLst>
          </p:cNvPr>
          <p:cNvSpPr txBox="1"/>
          <p:nvPr/>
        </p:nvSpPr>
        <p:spPr>
          <a:xfrm>
            <a:off x="8539540" y="1484131"/>
            <a:ext cx="741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-CAMKIV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文本框 7">
            <a:extLst>
              <a:ext uri="{FF2B5EF4-FFF2-40B4-BE49-F238E27FC236}">
                <a16:creationId xmlns:a16="http://schemas.microsoft.com/office/drawing/2014/main" id="{15120973-3B32-BD34-CDE4-1CE1C770590F}"/>
              </a:ext>
            </a:extLst>
          </p:cNvPr>
          <p:cNvSpPr txBox="1"/>
          <p:nvPr/>
        </p:nvSpPr>
        <p:spPr>
          <a:xfrm>
            <a:off x="9121968" y="1515945"/>
            <a:ext cx="8947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-CAMKIV</a:t>
            </a:r>
          </a:p>
          <a:p>
            <a:pPr algn="ctr"/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-RRAD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1EAD440C-0725-D42F-7A06-E3872C613C0D}"/>
              </a:ext>
            </a:extLst>
          </p:cNvPr>
          <p:cNvCxnSpPr>
            <a:cxnSpLocks/>
          </p:cNvCxnSpPr>
          <p:nvPr/>
        </p:nvCxnSpPr>
        <p:spPr>
          <a:xfrm>
            <a:off x="7101631" y="1484131"/>
            <a:ext cx="297389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6852F417-B630-5A42-597C-85B23D388936}"/>
              </a:ext>
            </a:extLst>
          </p:cNvPr>
          <p:cNvSpPr txBox="1"/>
          <p:nvPr/>
        </p:nvSpPr>
        <p:spPr>
          <a:xfrm>
            <a:off x="7876655" y="1106216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Cytoplasm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A1ABA2C-A94C-9FC9-D16D-EC2DCE4D7F49}"/>
              </a:ext>
            </a:extLst>
          </p:cNvPr>
          <p:cNvSpPr txBox="1"/>
          <p:nvPr/>
        </p:nvSpPr>
        <p:spPr>
          <a:xfrm>
            <a:off x="5015266" y="267588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CAL27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8CB39F9-2673-D4C9-03FF-A72ACE1F17CF}"/>
              </a:ext>
            </a:extLst>
          </p:cNvPr>
          <p:cNvSpPr txBox="1"/>
          <p:nvPr/>
        </p:nvSpPr>
        <p:spPr>
          <a:xfrm>
            <a:off x="106233" y="1297884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CAMKIV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BD57455-53E8-5BA6-4908-9CBF9FD075EB}"/>
              </a:ext>
            </a:extLst>
          </p:cNvPr>
          <p:cNvSpPr txBox="1"/>
          <p:nvPr/>
        </p:nvSpPr>
        <p:spPr>
          <a:xfrm>
            <a:off x="106233" y="2183819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P-CAMKIV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593E918-8617-95A4-36D6-BF4FDB530507}"/>
              </a:ext>
            </a:extLst>
          </p:cNvPr>
          <p:cNvSpPr txBox="1"/>
          <p:nvPr/>
        </p:nvSpPr>
        <p:spPr>
          <a:xfrm>
            <a:off x="161763" y="3216843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CREB1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AB449F7-3D13-BDCB-D665-478C5FCBD81B}"/>
              </a:ext>
            </a:extLst>
          </p:cNvPr>
          <p:cNvSpPr txBox="1"/>
          <p:nvPr/>
        </p:nvSpPr>
        <p:spPr>
          <a:xfrm>
            <a:off x="191958" y="3939339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P-CREB1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BBEEF35-2177-0266-1945-705829717CD8}"/>
              </a:ext>
            </a:extLst>
          </p:cNvPr>
          <p:cNvSpPr txBox="1"/>
          <p:nvPr/>
        </p:nvSpPr>
        <p:spPr>
          <a:xfrm>
            <a:off x="6225550" y="1563705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GLUT3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660052D-6185-F1B1-EFE2-573FF1635AE2}"/>
              </a:ext>
            </a:extLst>
          </p:cNvPr>
          <p:cNvSpPr txBox="1"/>
          <p:nvPr/>
        </p:nvSpPr>
        <p:spPr>
          <a:xfrm>
            <a:off x="6200773" y="2247748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RRAD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721F2B4-F7EB-A9D1-9E99-0BAFF29AC510}"/>
              </a:ext>
            </a:extLst>
          </p:cNvPr>
          <p:cNvSpPr txBox="1"/>
          <p:nvPr/>
        </p:nvSpPr>
        <p:spPr>
          <a:xfrm>
            <a:off x="6268302" y="2968351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D715F4F-C637-7C02-920D-63600AD30A0B}"/>
              </a:ext>
            </a:extLst>
          </p:cNvPr>
          <p:cNvSpPr txBox="1"/>
          <p:nvPr/>
        </p:nvSpPr>
        <p:spPr>
          <a:xfrm>
            <a:off x="171953" y="4680897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H3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CACC213-2359-3385-D1D2-23D485FD5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004" y="1107251"/>
            <a:ext cx="3036284" cy="69500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9FC48E7-5A0A-CCD6-07A9-B827F5802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003" y="1964919"/>
            <a:ext cx="3036283" cy="102421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7BB321F-E965-47F9-FDEF-34AF8F52CF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172" y="3084391"/>
            <a:ext cx="3033402" cy="71939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0933763-9257-A905-5735-4B1C2A9715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2172" y="3926426"/>
            <a:ext cx="3033402" cy="46333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F3D05EE-50D1-DBBF-6456-40A097F660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2172" y="4512407"/>
            <a:ext cx="3033402" cy="91447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E0436AF-CBE9-0518-4C61-C3D779D638D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9786"/>
          <a:stretch/>
        </p:blipFill>
        <p:spPr>
          <a:xfrm>
            <a:off x="7403162" y="1535936"/>
            <a:ext cx="2931351" cy="58526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C4118E7-5299-A3D7-CCE1-276E2B173E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30678" y="2216611"/>
            <a:ext cx="2803835" cy="56697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EBE62BD3-BA75-9CE5-0EC4-19B030E94B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30678" y="2832326"/>
            <a:ext cx="2803835" cy="61574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829CCBFD-EE58-6120-CC28-622BDDFCA472}"/>
              </a:ext>
            </a:extLst>
          </p:cNvPr>
          <p:cNvCxnSpPr>
            <a:cxnSpLocks/>
          </p:cNvCxnSpPr>
          <p:nvPr/>
        </p:nvCxnSpPr>
        <p:spPr>
          <a:xfrm>
            <a:off x="1478452" y="791282"/>
            <a:ext cx="297389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31DBB9A1-459B-169B-5E88-1CADB3900550}"/>
              </a:ext>
            </a:extLst>
          </p:cNvPr>
          <p:cNvSpPr txBox="1"/>
          <p:nvPr/>
        </p:nvSpPr>
        <p:spPr>
          <a:xfrm>
            <a:off x="1882224" y="870645"/>
            <a:ext cx="60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si-Scr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7">
            <a:extLst>
              <a:ext uri="{FF2B5EF4-FFF2-40B4-BE49-F238E27FC236}">
                <a16:creationId xmlns:a16="http://schemas.microsoft.com/office/drawing/2014/main" id="{95AFEAFC-2378-AC5B-5ECF-999F2143E1F6}"/>
              </a:ext>
            </a:extLst>
          </p:cNvPr>
          <p:cNvSpPr txBox="1"/>
          <p:nvPr/>
        </p:nvSpPr>
        <p:spPr>
          <a:xfrm>
            <a:off x="2312314" y="870645"/>
            <a:ext cx="825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-RRAD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7">
            <a:extLst>
              <a:ext uri="{FF2B5EF4-FFF2-40B4-BE49-F238E27FC236}">
                <a16:creationId xmlns:a16="http://schemas.microsoft.com/office/drawing/2014/main" id="{DD10C2BE-9BEB-50F8-0C8F-985E76E33CEC}"/>
              </a:ext>
            </a:extLst>
          </p:cNvPr>
          <p:cNvSpPr txBox="1"/>
          <p:nvPr/>
        </p:nvSpPr>
        <p:spPr>
          <a:xfrm>
            <a:off x="2975199" y="737903"/>
            <a:ext cx="741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-CAMKIV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7">
            <a:extLst>
              <a:ext uri="{FF2B5EF4-FFF2-40B4-BE49-F238E27FC236}">
                <a16:creationId xmlns:a16="http://schemas.microsoft.com/office/drawing/2014/main" id="{393E491F-1173-9D2F-5E23-CF69B29E730A}"/>
              </a:ext>
            </a:extLst>
          </p:cNvPr>
          <p:cNvSpPr txBox="1"/>
          <p:nvPr/>
        </p:nvSpPr>
        <p:spPr>
          <a:xfrm>
            <a:off x="3557627" y="769717"/>
            <a:ext cx="8947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-CAMKIV</a:t>
            </a:r>
          </a:p>
          <a:p>
            <a:pPr algn="ctr"/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-RRAD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9355813-2622-C7CB-98E9-49307AB4A7F4}"/>
              </a:ext>
            </a:extLst>
          </p:cNvPr>
          <p:cNvSpPr txBox="1"/>
          <p:nvPr/>
        </p:nvSpPr>
        <p:spPr>
          <a:xfrm>
            <a:off x="7567027" y="1169523"/>
            <a:ext cx="60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si-Scr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7">
            <a:extLst>
              <a:ext uri="{FF2B5EF4-FFF2-40B4-BE49-F238E27FC236}">
                <a16:creationId xmlns:a16="http://schemas.microsoft.com/office/drawing/2014/main" id="{78393761-EA09-9C09-C430-D644FB1978C0}"/>
              </a:ext>
            </a:extLst>
          </p:cNvPr>
          <p:cNvSpPr txBox="1"/>
          <p:nvPr/>
        </p:nvSpPr>
        <p:spPr>
          <a:xfrm>
            <a:off x="7997117" y="1169523"/>
            <a:ext cx="825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-RRAD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7">
            <a:extLst>
              <a:ext uri="{FF2B5EF4-FFF2-40B4-BE49-F238E27FC236}">
                <a16:creationId xmlns:a16="http://schemas.microsoft.com/office/drawing/2014/main" id="{37A4D853-52D2-01B1-283B-408F720FE47D}"/>
              </a:ext>
            </a:extLst>
          </p:cNvPr>
          <p:cNvSpPr txBox="1"/>
          <p:nvPr/>
        </p:nvSpPr>
        <p:spPr>
          <a:xfrm>
            <a:off x="8660002" y="1036781"/>
            <a:ext cx="741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-CAMKIV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7">
            <a:extLst>
              <a:ext uri="{FF2B5EF4-FFF2-40B4-BE49-F238E27FC236}">
                <a16:creationId xmlns:a16="http://schemas.microsoft.com/office/drawing/2014/main" id="{E4D67E8D-0861-1775-54E3-A8B1D3A152D0}"/>
              </a:ext>
            </a:extLst>
          </p:cNvPr>
          <p:cNvSpPr txBox="1"/>
          <p:nvPr/>
        </p:nvSpPr>
        <p:spPr>
          <a:xfrm>
            <a:off x="9242430" y="1068595"/>
            <a:ext cx="8947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-CAMKIV</a:t>
            </a:r>
          </a:p>
          <a:p>
            <a:pPr algn="ctr"/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zh-C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-RRAD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72A24C3-2F27-D6D0-FC01-A5429B1B9A88}"/>
              </a:ext>
            </a:extLst>
          </p:cNvPr>
          <p:cNvSpPr txBox="1"/>
          <p:nvPr/>
        </p:nvSpPr>
        <p:spPr>
          <a:xfrm>
            <a:off x="2238697" y="404386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Nucleus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3CF599D6-1BD0-6672-EBE0-346124785302}"/>
              </a:ext>
            </a:extLst>
          </p:cNvPr>
          <p:cNvCxnSpPr>
            <a:cxnSpLocks/>
          </p:cNvCxnSpPr>
          <p:nvPr/>
        </p:nvCxnSpPr>
        <p:spPr>
          <a:xfrm>
            <a:off x="7335877" y="1036781"/>
            <a:ext cx="297389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3679D2A6-BE81-48C5-8EC4-5E022AD6EEBB}"/>
              </a:ext>
            </a:extLst>
          </p:cNvPr>
          <p:cNvSpPr txBox="1"/>
          <p:nvPr/>
        </p:nvSpPr>
        <p:spPr>
          <a:xfrm>
            <a:off x="8088661" y="733697"/>
            <a:ext cx="156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Cytoplasm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5582A9D4-ADED-DEF6-DA9D-88953A46F60F}"/>
              </a:ext>
            </a:extLst>
          </p:cNvPr>
          <p:cNvSpPr txBox="1"/>
          <p:nvPr/>
        </p:nvSpPr>
        <p:spPr>
          <a:xfrm>
            <a:off x="4413928" y="2267981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52KD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04B1052-6CC4-42B8-05C6-08F858D33242}"/>
              </a:ext>
            </a:extLst>
          </p:cNvPr>
          <p:cNvSpPr txBox="1"/>
          <p:nvPr/>
        </p:nvSpPr>
        <p:spPr>
          <a:xfrm>
            <a:off x="4427059" y="1382047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58KD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BBC1897-657A-10FF-3CA3-7971484AA10C}"/>
              </a:ext>
            </a:extLst>
          </p:cNvPr>
          <p:cNvSpPr txBox="1"/>
          <p:nvPr/>
        </p:nvSpPr>
        <p:spPr>
          <a:xfrm>
            <a:off x="4409361" y="3281048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43KD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DFA9833-2DE9-FACD-DE99-F3500CC29A43}"/>
              </a:ext>
            </a:extLst>
          </p:cNvPr>
          <p:cNvSpPr txBox="1"/>
          <p:nvPr/>
        </p:nvSpPr>
        <p:spPr>
          <a:xfrm>
            <a:off x="4409361" y="4024243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43KD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C4195B81-5598-0249-A82D-DC5806327EA8}"/>
              </a:ext>
            </a:extLst>
          </p:cNvPr>
          <p:cNvSpPr txBox="1"/>
          <p:nvPr/>
        </p:nvSpPr>
        <p:spPr>
          <a:xfrm>
            <a:off x="4413928" y="4669621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F8A8A04F-C874-3813-23E8-044BA33A10D0}"/>
              </a:ext>
            </a:extLst>
          </p:cNvPr>
          <p:cNvSpPr txBox="1"/>
          <p:nvPr/>
        </p:nvSpPr>
        <p:spPr>
          <a:xfrm>
            <a:off x="10146612" y="1605661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54KD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20B08F93-B6E0-0687-A90B-F1F7A70B60D6}"/>
              </a:ext>
            </a:extLst>
          </p:cNvPr>
          <p:cNvSpPr txBox="1"/>
          <p:nvPr/>
        </p:nvSpPr>
        <p:spPr>
          <a:xfrm>
            <a:off x="10146612" y="2226537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32KD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9FA55A4-957B-CCC0-BD7E-61106B3C25D2}"/>
              </a:ext>
            </a:extLst>
          </p:cNvPr>
          <p:cNvSpPr txBox="1"/>
          <p:nvPr/>
        </p:nvSpPr>
        <p:spPr>
          <a:xfrm>
            <a:off x="10165308" y="2968351"/>
            <a:ext cx="121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37KD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BA19620-7B86-C034-E6C0-4A3D4061BEEC}"/>
              </a:ext>
            </a:extLst>
          </p:cNvPr>
          <p:cNvSpPr txBox="1"/>
          <p:nvPr/>
        </p:nvSpPr>
        <p:spPr>
          <a:xfrm>
            <a:off x="133352" y="267588"/>
            <a:ext cx="1560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Figure4C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图片 50">
            <a:extLst>
              <a:ext uri="{FF2B5EF4-FFF2-40B4-BE49-F238E27FC236}">
                <a16:creationId xmlns:a16="http://schemas.microsoft.com/office/drawing/2014/main" id="{C00E07D3-4FEC-7B12-023A-B58207D89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3003" y="3069305"/>
            <a:ext cx="3033402" cy="71939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3E55F594-9CD0-08E3-B37F-D1A5FDB1AA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3003" y="3911340"/>
            <a:ext cx="3033402" cy="46333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8156F040-E199-C5E9-9684-7C91B33503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3003" y="4497321"/>
            <a:ext cx="3033402" cy="91447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255927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WIzYmE4MmZkNThmNTUyZDE1NDY3M2ViY2IxNzFlMTQ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142</Words>
  <Application>Microsoft Office PowerPoint</Application>
  <PresentationFormat>宽屏</PresentationFormat>
  <Paragraphs>136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8" baseType="lpstr">
      <vt:lpstr>Arial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NINGMEI</dc:creator>
  <cp:lastModifiedBy>NINGMEI</cp:lastModifiedBy>
  <cp:revision>8</cp:revision>
  <dcterms:created xsi:type="dcterms:W3CDTF">2023-11-21T08:33:00Z</dcterms:created>
  <dcterms:modified xsi:type="dcterms:W3CDTF">2023-11-27T15:14:16Z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C6687A33AAC74753B4B63A66B273726D_12</vt:lpwstr>
  </property>
  <property fmtid="{D5CDD505-2E9C-101B-9397-08002B2CF9AE}" pid="3" name="KSOProductBuildVer">
    <vt:lpwstr>2052-12.1.0.15712</vt:lpwstr>
  </property>
</Properties>
</file>