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4660"/>
  </p:normalViewPr>
  <p:slideViewPr>
    <p:cSldViewPr snapToGrid="0">
      <p:cViewPr varScale="1">
        <p:scale>
          <a:sx n="84" d="100"/>
          <a:sy n="84" d="100"/>
        </p:scale>
        <p:origin x="17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34D9C-F4C1-48F4-9441-64FC46E82D13}" type="datetimeFigureOut">
              <a:rPr lang="it-IT" smtClean="0"/>
              <a:t>06/07/2023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5FA0-B6DE-4599-B54F-00296997E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8527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34D9C-F4C1-48F4-9441-64FC46E82D13}" type="datetimeFigureOut">
              <a:rPr lang="it-IT" smtClean="0"/>
              <a:t>06/07/2023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5FA0-B6DE-4599-B54F-00296997E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0139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34D9C-F4C1-48F4-9441-64FC46E82D13}" type="datetimeFigureOut">
              <a:rPr lang="it-IT" smtClean="0"/>
              <a:t>06/07/2023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5FA0-B6DE-4599-B54F-00296997E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7484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34D9C-F4C1-48F4-9441-64FC46E82D13}" type="datetimeFigureOut">
              <a:rPr lang="it-IT" smtClean="0"/>
              <a:t>06/07/2023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5FA0-B6DE-4599-B54F-00296997E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0011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34D9C-F4C1-48F4-9441-64FC46E82D13}" type="datetimeFigureOut">
              <a:rPr lang="it-IT" smtClean="0"/>
              <a:t>06/07/2023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5FA0-B6DE-4599-B54F-00296997E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8406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34D9C-F4C1-48F4-9441-64FC46E82D13}" type="datetimeFigureOut">
              <a:rPr lang="it-IT" smtClean="0"/>
              <a:t>06/07/2023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5FA0-B6DE-4599-B54F-00296997E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3773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34D9C-F4C1-48F4-9441-64FC46E82D13}" type="datetimeFigureOut">
              <a:rPr lang="it-IT" smtClean="0"/>
              <a:t>06/07/2023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5FA0-B6DE-4599-B54F-00296997E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5787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34D9C-F4C1-48F4-9441-64FC46E82D13}" type="datetimeFigureOut">
              <a:rPr lang="it-IT" smtClean="0"/>
              <a:t>06/07/2023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5FA0-B6DE-4599-B54F-00296997E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621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34D9C-F4C1-48F4-9441-64FC46E82D13}" type="datetimeFigureOut">
              <a:rPr lang="it-IT" smtClean="0"/>
              <a:t>06/07/2023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5FA0-B6DE-4599-B54F-00296997E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4295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34D9C-F4C1-48F4-9441-64FC46E82D13}" type="datetimeFigureOut">
              <a:rPr lang="it-IT" smtClean="0"/>
              <a:t>06/07/2023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5FA0-B6DE-4599-B54F-00296997E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2537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34D9C-F4C1-48F4-9441-64FC46E82D13}" type="datetimeFigureOut">
              <a:rPr lang="it-IT" smtClean="0"/>
              <a:t>06/07/2023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C5FA0-B6DE-4599-B54F-00296997E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3733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34D9C-F4C1-48F4-9441-64FC46E82D13}" type="datetimeFigureOut">
              <a:rPr lang="it-IT" smtClean="0"/>
              <a:t>06/07/2023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C5FA0-B6DE-4599-B54F-00296997E0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203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1291590" y="7646670"/>
            <a:ext cx="456708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Suppl</a:t>
            </a:r>
            <a: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Fig. </a:t>
            </a:r>
            <a:r>
              <a:rPr 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it-IT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/>
              <a:t>Structure of the boxplot used for data analysis.</a:t>
            </a:r>
            <a:endParaRPr lang="it-IT" dirty="0"/>
          </a:p>
          <a:p>
            <a:endParaRPr 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magin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47" y="1876425"/>
            <a:ext cx="6275705" cy="3448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70644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14</Words>
  <Application>Microsoft Office PowerPoint</Application>
  <PresentationFormat>Presentazione su schermo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Marco</dc:creator>
  <cp:lastModifiedBy>Marco</cp:lastModifiedBy>
  <cp:revision>5</cp:revision>
  <dcterms:created xsi:type="dcterms:W3CDTF">2023-01-14T10:08:41Z</dcterms:created>
  <dcterms:modified xsi:type="dcterms:W3CDTF">2023-07-06T08:43:21Z</dcterms:modified>
</cp:coreProperties>
</file>