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50" d="100"/>
          <a:sy n="150" d="100"/>
        </p:scale>
        <p:origin x="-4192" y="-6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172E1-FB60-4174-AD54-BE01CCE51206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79700-DFFC-4481-9796-F99F891A97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36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Fascin-1</a:t>
            </a:r>
            <a:r>
              <a:rPr lang="en-GB" altLang="zh-CN" dirty="0"/>
              <a:t>	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Santa Cruz: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GB" altLang="zh-CN" dirty="0"/>
              <a:t>sc-21743	55 kDa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79700-DFFC-4481-9796-F99F891A972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42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dirty="0"/>
              <a:t>GAPDH	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Proteintech: </a:t>
            </a:r>
            <a:r>
              <a:rPr lang="en-GB" altLang="zh-CN" dirty="0"/>
              <a:t>60004-1-Ig	37 kDa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79700-DFFC-4481-9796-F99F891A972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4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424B1F-9815-2A28-DE25-29CD97740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21E5D68-AE1E-90DF-DDDB-D80528D22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E72977-D3EB-B8AE-9670-507A59964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A2F4AC-3B74-C921-F20E-CC2D00DCD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1DD822-C204-CD06-5A93-98FAE918A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373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5552C3-DFDC-1909-9FCE-4636E92C5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E6B462-CCAA-C7F6-FD69-3D8F2FD7D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85D10E-E7A0-801C-91EA-096BF31D3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871144-94BB-21AD-8495-875ECEB94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02E4BB-CB10-B3EC-3654-F0FE6BE6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83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E246BB-4F12-CF7E-C5BD-392311C4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DE01C7-2216-6F9D-93E6-1964AA675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265016-879D-4897-436C-E436A9708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F7AA4B-8A7F-6A10-D783-665067166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1C002C-1C71-4A36-E4C9-B1AB35DA2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72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77BEB9-32A9-5846-2CD9-ED4E2A324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C11A40-E046-023A-0F52-8EEEEE62C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1CAC8DD-26B8-E3F5-B149-B9D609D3F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61785D-2AFF-C36E-8AAC-7DE51103E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18371F-4D77-60B3-5E23-98B0AC194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3C28779-DC0F-8994-2A28-D9D962EA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958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D9F30C-7319-0120-FEA2-171CBBBE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8BC684-90F6-3764-3928-BB1639D6D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FFE17B-0F4A-7910-0E7B-D7AB06E78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3026772-5046-52A8-0B79-A04610986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D6C7AA3-AC6C-CA6B-B5FD-4EEA02E3D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A5C2F4B-5AE2-50AE-7BB5-181BB7A64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D2B451D-8D60-4E9B-0B6D-45B03599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1F060DD-EE42-8E9A-E1D1-9391CB944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95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5BCEFD-9038-8D2F-7558-A45274A51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FDF2273-D3EC-8E77-B2DE-C17670373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2740ABA-DA4D-8ED6-0B86-BE6E0D9B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37A2E4-F48D-C477-9CF4-8A21DCFAA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81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34F0414-6CA8-4D21-C70C-D0DBE90FA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1A9C495-8F22-CCB0-6620-0D73C47FC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B54925-9FE5-9E18-4491-542EB463E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7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E44B1B-E892-54D4-5529-06B39C3B8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CF087E-D797-6413-0CFF-67E2F23E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DD2C54C-9A2B-E694-4146-20D113E7F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1D31CC-AC31-3A71-59D9-42C35A75C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243535-455C-FD6B-58F7-B0D75776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942598-D6B9-07C0-AE2C-E3282050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2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D85216-7D70-28A3-3039-0F06B004A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A406374-90D6-3F99-92C2-84E6EA38B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D6EFC76-F767-C5B3-2ED6-AB219347E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D53E27-0E44-1521-7F7D-8D31E533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67F0E9-31AF-F4D5-6C06-DD91FE84B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344106-1944-046A-5432-27BEA47B0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19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095F6A-E0F4-3860-08EA-B2CCEB22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4742CB8-F4CF-393A-3BFE-3C52C5198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1AD1E0-60BA-279A-CC9C-CE91184B9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FC25FD-FBEE-9E49-9172-BA371DF5C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3E6887-CD34-4CF4-8A0D-2B1D5D046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42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9D61608-5FD7-1540-2E00-A469D4CCDD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16E5263-6010-47E3-E7BE-C1BCAE0CA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A70D4B-3A1D-4496-8E1E-4A357FE46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DE161C-5E42-2A7D-D1CA-548A3219D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EB98A5-6DCF-4D02-24F3-923432E9E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75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241A88F-87C3-C858-F9F6-08CE6E706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CF5463-7C3C-3AE1-892C-F1F2CE2A7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2B5599-6835-EF68-32EE-FAE4A36D5D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92BE9-E5AB-4ED8-B706-CC8B2163BB54}" type="datetimeFigureOut">
              <a:rPr lang="zh-CN" altLang="en-US" smtClean="0"/>
              <a:t>2023/12/4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36A521-69F2-7409-E124-1DC74F9DC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7E60C0-9642-57AE-3053-8DDB48188B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57A0C-DE21-4DC9-B5E4-68FC3A4397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11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"/><Relationship Id="rId4" Type="http://schemas.openxmlformats.org/officeDocument/2006/relationships/image" Target="../media/image5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56FC52-EA27-486F-09BB-1243451B8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5" y="351701"/>
            <a:ext cx="8255182" cy="615459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04030F4-43C9-AEA5-F8CC-7B72943EAC76}"/>
              </a:ext>
            </a:extLst>
          </p:cNvPr>
          <p:cNvSpPr txBox="1"/>
          <p:nvPr/>
        </p:nvSpPr>
        <p:spPr>
          <a:xfrm>
            <a:off x="3701143" y="2802979"/>
            <a:ext cx="1097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CHMm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3A2405F-9BE1-F145-AB4C-9FABBC85A1A4}"/>
              </a:ext>
            </a:extLst>
          </p:cNvPr>
          <p:cNvSpPr txBox="1"/>
          <p:nvPr/>
        </p:nvSpPr>
        <p:spPr>
          <a:xfrm>
            <a:off x="4588348" y="2802979"/>
            <a:ext cx="102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CHMp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BECD2B4-A3A3-0632-D922-72C21FB489E3}"/>
              </a:ext>
            </a:extLst>
          </p:cNvPr>
          <p:cNvSpPr txBox="1"/>
          <p:nvPr/>
        </p:nvSpPr>
        <p:spPr>
          <a:xfrm>
            <a:off x="2375263" y="333756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Fascin-1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2DF48F-4CA4-3CFD-6449-85E0C5B02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58" y="4113602"/>
            <a:ext cx="3419856" cy="254965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6601CCA-565E-A5B0-C627-DBC41D80AE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58" y="1406995"/>
            <a:ext cx="3419856" cy="254965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EE8E90D-1DE2-1CA8-3D1C-389832FBFA26}"/>
              </a:ext>
            </a:extLst>
          </p:cNvPr>
          <p:cNvSpPr txBox="1"/>
          <p:nvPr/>
        </p:nvSpPr>
        <p:spPr>
          <a:xfrm>
            <a:off x="8581427" y="959186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Results of two other repeated tests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2767C0-35F7-5AAF-AF9F-B027794EE932}"/>
              </a:ext>
            </a:extLst>
          </p:cNvPr>
          <p:cNvSpPr txBox="1"/>
          <p:nvPr/>
        </p:nvSpPr>
        <p:spPr>
          <a:xfrm>
            <a:off x="10119398" y="2400300"/>
            <a:ext cx="4977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/>
              <a:t>CHMm</a:t>
            </a:r>
            <a:endParaRPr lang="zh-CN" altLang="en-US" sz="7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DA3B0E9-0E16-FC10-8679-6DA02CFA5BD8}"/>
              </a:ext>
            </a:extLst>
          </p:cNvPr>
          <p:cNvSpPr txBox="1"/>
          <p:nvPr/>
        </p:nvSpPr>
        <p:spPr>
          <a:xfrm>
            <a:off x="10441143" y="2400300"/>
            <a:ext cx="4403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/>
              <a:t>CHMp</a:t>
            </a:r>
            <a:endParaRPr lang="zh-CN" altLang="en-US" sz="7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720CD86-E232-8C81-73C4-3E817DA8773A}"/>
              </a:ext>
            </a:extLst>
          </p:cNvPr>
          <p:cNvSpPr txBox="1"/>
          <p:nvPr/>
        </p:nvSpPr>
        <p:spPr>
          <a:xfrm>
            <a:off x="9508958" y="2564896"/>
            <a:ext cx="52770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 dirty="0"/>
              <a:t>Fascin-1</a:t>
            </a:r>
            <a:endParaRPr lang="zh-CN" altLang="en-US" sz="7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4728A2F-2967-CAE6-ADF3-098351E7F3DD}"/>
              </a:ext>
            </a:extLst>
          </p:cNvPr>
          <p:cNvSpPr txBox="1"/>
          <p:nvPr/>
        </p:nvSpPr>
        <p:spPr>
          <a:xfrm>
            <a:off x="10058921" y="5186381"/>
            <a:ext cx="4977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/>
              <a:t>CHMm</a:t>
            </a:r>
            <a:endParaRPr lang="zh-CN" altLang="en-US" sz="7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D281ECB-09EB-29D5-6B47-E9EE24DB6194}"/>
              </a:ext>
            </a:extLst>
          </p:cNvPr>
          <p:cNvSpPr txBox="1"/>
          <p:nvPr/>
        </p:nvSpPr>
        <p:spPr>
          <a:xfrm>
            <a:off x="10380666" y="5186381"/>
            <a:ext cx="4403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/>
              <a:t>CHMp</a:t>
            </a:r>
            <a:endParaRPr lang="zh-CN" altLang="en-US" sz="7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16E635E-6520-8E12-C6D9-E891E5F6730E}"/>
              </a:ext>
            </a:extLst>
          </p:cNvPr>
          <p:cNvSpPr txBox="1"/>
          <p:nvPr/>
        </p:nvSpPr>
        <p:spPr>
          <a:xfrm>
            <a:off x="9448481" y="5350977"/>
            <a:ext cx="52770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 dirty="0"/>
              <a:t>Fascin-1</a:t>
            </a:r>
            <a:endParaRPr lang="zh-CN" altLang="en-US" sz="7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EE42083-4DF2-97A1-63F6-158672EAFC47}"/>
              </a:ext>
            </a:extLst>
          </p:cNvPr>
          <p:cNvSpPr txBox="1"/>
          <p:nvPr/>
        </p:nvSpPr>
        <p:spPr>
          <a:xfrm>
            <a:off x="3264216" y="3049293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70-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131379F-243E-8816-2A22-9BBFBB98F67F}"/>
              </a:ext>
            </a:extLst>
          </p:cNvPr>
          <p:cNvSpPr txBox="1"/>
          <p:nvPr/>
        </p:nvSpPr>
        <p:spPr>
          <a:xfrm>
            <a:off x="3249789" y="2469550"/>
            <a:ext cx="4315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KDa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9B8D427-95B1-6D66-981A-AA4DF0A05962}"/>
              </a:ext>
            </a:extLst>
          </p:cNvPr>
          <p:cNvSpPr txBox="1"/>
          <p:nvPr/>
        </p:nvSpPr>
        <p:spPr>
          <a:xfrm>
            <a:off x="3293070" y="3429000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55-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EC7EF4-52F5-6668-4B94-4979E8926B7C}"/>
              </a:ext>
            </a:extLst>
          </p:cNvPr>
          <p:cNvSpPr txBox="1"/>
          <p:nvPr/>
        </p:nvSpPr>
        <p:spPr>
          <a:xfrm>
            <a:off x="9937512" y="2452396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70-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6F41E03-BA66-9B88-0307-8E18AEE2EB76}"/>
              </a:ext>
            </a:extLst>
          </p:cNvPr>
          <p:cNvSpPr txBox="1"/>
          <p:nvPr/>
        </p:nvSpPr>
        <p:spPr>
          <a:xfrm>
            <a:off x="9910483" y="2233252"/>
            <a:ext cx="2968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KDa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2759EFB-B324-A1E1-56A1-96546DE8CE70}"/>
              </a:ext>
            </a:extLst>
          </p:cNvPr>
          <p:cNvSpPr txBox="1"/>
          <p:nvPr/>
        </p:nvSpPr>
        <p:spPr>
          <a:xfrm>
            <a:off x="9937512" y="2597182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55-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7694E91-C850-9340-BB2C-955583AA0683}"/>
              </a:ext>
            </a:extLst>
          </p:cNvPr>
          <p:cNvSpPr txBox="1"/>
          <p:nvPr/>
        </p:nvSpPr>
        <p:spPr>
          <a:xfrm>
            <a:off x="9880358" y="5216854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70-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C044989-3E4C-8E56-550B-B6E9487F7253}"/>
              </a:ext>
            </a:extLst>
          </p:cNvPr>
          <p:cNvSpPr txBox="1"/>
          <p:nvPr/>
        </p:nvSpPr>
        <p:spPr>
          <a:xfrm>
            <a:off x="9853329" y="4997710"/>
            <a:ext cx="2968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KDa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04C0064-C82B-5515-148E-C38218AC8114}"/>
              </a:ext>
            </a:extLst>
          </p:cNvPr>
          <p:cNvSpPr txBox="1"/>
          <p:nvPr/>
        </p:nvSpPr>
        <p:spPr>
          <a:xfrm>
            <a:off x="9880358" y="5361640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55-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250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B6C5D84-C8BE-8343-A984-EF87A35B6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241935"/>
            <a:ext cx="8549640" cy="637413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98735CC-1201-B15A-2814-3760CE88A3A1}"/>
              </a:ext>
            </a:extLst>
          </p:cNvPr>
          <p:cNvSpPr txBox="1"/>
          <p:nvPr/>
        </p:nvSpPr>
        <p:spPr>
          <a:xfrm>
            <a:off x="3657600" y="2525087"/>
            <a:ext cx="1097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CHMm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FCC7CF-709D-EFF3-8738-5D34DED4BD37}"/>
              </a:ext>
            </a:extLst>
          </p:cNvPr>
          <p:cNvSpPr txBox="1"/>
          <p:nvPr/>
        </p:nvSpPr>
        <p:spPr>
          <a:xfrm>
            <a:off x="4544805" y="2525087"/>
            <a:ext cx="102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CHMp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E463878-F871-2759-AD1F-1CA57882AAFC}"/>
              </a:ext>
            </a:extLst>
          </p:cNvPr>
          <p:cNvSpPr txBox="1"/>
          <p:nvPr/>
        </p:nvSpPr>
        <p:spPr>
          <a:xfrm>
            <a:off x="2331720" y="3059668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92DB79C-98F0-7D10-3185-DB190B7181CD}"/>
              </a:ext>
            </a:extLst>
          </p:cNvPr>
          <p:cNvSpPr txBox="1"/>
          <p:nvPr/>
        </p:nvSpPr>
        <p:spPr>
          <a:xfrm>
            <a:off x="8581427" y="959186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Results of two other repeated tests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3692856-CF0D-2708-190B-429C4EDA2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757" y="3972291"/>
            <a:ext cx="3419856" cy="25496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F778CD4-9E2A-A18B-AFF5-C5012ECF57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422639"/>
            <a:ext cx="3419856" cy="254965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D0D9BCF-B0C7-B581-36D2-1139E38575E5}"/>
              </a:ext>
            </a:extLst>
          </p:cNvPr>
          <p:cNvSpPr txBox="1"/>
          <p:nvPr/>
        </p:nvSpPr>
        <p:spPr>
          <a:xfrm>
            <a:off x="9837868" y="2468079"/>
            <a:ext cx="4977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/>
              <a:t>CHMm</a:t>
            </a:r>
            <a:endParaRPr lang="zh-CN" altLang="en-US" sz="7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797947-B7B0-393E-9ACC-0DE3B1650A3C}"/>
              </a:ext>
            </a:extLst>
          </p:cNvPr>
          <p:cNvSpPr txBox="1"/>
          <p:nvPr/>
        </p:nvSpPr>
        <p:spPr>
          <a:xfrm>
            <a:off x="10159613" y="2468079"/>
            <a:ext cx="4403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/>
              <a:t>CHMp</a:t>
            </a:r>
            <a:endParaRPr lang="zh-CN" altLang="en-US" sz="7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A96023-9853-16C4-C5E3-49B3687D1C7F}"/>
              </a:ext>
            </a:extLst>
          </p:cNvPr>
          <p:cNvSpPr txBox="1"/>
          <p:nvPr/>
        </p:nvSpPr>
        <p:spPr>
          <a:xfrm>
            <a:off x="9371002" y="2631997"/>
            <a:ext cx="49084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 dirty="0"/>
              <a:t>GAPDH</a:t>
            </a:r>
            <a:endParaRPr lang="zh-CN" altLang="en-US" sz="7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37A4BC7-0F73-3A58-3ADF-4D9C99777113}"/>
              </a:ext>
            </a:extLst>
          </p:cNvPr>
          <p:cNvSpPr txBox="1"/>
          <p:nvPr/>
        </p:nvSpPr>
        <p:spPr>
          <a:xfrm>
            <a:off x="9920970" y="5053868"/>
            <a:ext cx="4977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/>
              <a:t>CHMm</a:t>
            </a:r>
            <a:endParaRPr lang="zh-CN" altLang="en-US" sz="7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201DBB-65C0-F604-72D9-FBEF44B34933}"/>
              </a:ext>
            </a:extLst>
          </p:cNvPr>
          <p:cNvSpPr txBox="1"/>
          <p:nvPr/>
        </p:nvSpPr>
        <p:spPr>
          <a:xfrm>
            <a:off x="10242715" y="5053868"/>
            <a:ext cx="4403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/>
              <a:t>CHMp</a:t>
            </a:r>
            <a:endParaRPr lang="zh-CN" altLang="en-US" sz="7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2458863-D54D-5713-6E02-7DF56CD31CC4}"/>
              </a:ext>
            </a:extLst>
          </p:cNvPr>
          <p:cNvSpPr txBox="1"/>
          <p:nvPr/>
        </p:nvSpPr>
        <p:spPr>
          <a:xfrm>
            <a:off x="9454104" y="5217786"/>
            <a:ext cx="49084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 dirty="0"/>
              <a:t>GAPDH</a:t>
            </a:r>
            <a:endParaRPr lang="zh-CN" altLang="en-US" sz="7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D59449B-7481-DABD-551A-65108E74D961}"/>
              </a:ext>
            </a:extLst>
          </p:cNvPr>
          <p:cNvSpPr txBox="1"/>
          <p:nvPr/>
        </p:nvSpPr>
        <p:spPr>
          <a:xfrm>
            <a:off x="3250666" y="3306919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35-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A7EABE-83CE-31FD-86CC-1AEB18626D7C}"/>
              </a:ext>
            </a:extLst>
          </p:cNvPr>
          <p:cNvSpPr txBox="1"/>
          <p:nvPr/>
        </p:nvSpPr>
        <p:spPr>
          <a:xfrm>
            <a:off x="3230041" y="2206469"/>
            <a:ext cx="4315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KDa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6B4CECE-733C-F452-1235-7A3D4FBCBF4F}"/>
              </a:ext>
            </a:extLst>
          </p:cNvPr>
          <p:cNvSpPr txBox="1"/>
          <p:nvPr/>
        </p:nvSpPr>
        <p:spPr>
          <a:xfrm>
            <a:off x="3258895" y="2786231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40-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CB49A14-039F-B7BB-2036-047045916A1C}"/>
              </a:ext>
            </a:extLst>
          </p:cNvPr>
          <p:cNvSpPr txBox="1"/>
          <p:nvPr/>
        </p:nvSpPr>
        <p:spPr>
          <a:xfrm>
            <a:off x="9649016" y="2768805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35-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61BAB4F-A1EB-49A5-5AE7-7484E9323B38}"/>
              </a:ext>
            </a:extLst>
          </p:cNvPr>
          <p:cNvSpPr txBox="1"/>
          <p:nvPr/>
        </p:nvSpPr>
        <p:spPr>
          <a:xfrm>
            <a:off x="9628391" y="2227160"/>
            <a:ext cx="2968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KDa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C70DF87-AAD6-D5F8-8FF8-5F060A440455}"/>
              </a:ext>
            </a:extLst>
          </p:cNvPr>
          <p:cNvSpPr txBox="1"/>
          <p:nvPr/>
        </p:nvSpPr>
        <p:spPr>
          <a:xfrm>
            <a:off x="9657245" y="2540221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40-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E4FBCF0-A1FE-80B6-B79D-7891C1C31D45}"/>
              </a:ext>
            </a:extLst>
          </p:cNvPr>
          <p:cNvSpPr txBox="1"/>
          <p:nvPr/>
        </p:nvSpPr>
        <p:spPr>
          <a:xfrm>
            <a:off x="9801416" y="5380755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35-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009C0ED-E30A-5107-D034-3750658776DA}"/>
              </a:ext>
            </a:extLst>
          </p:cNvPr>
          <p:cNvSpPr txBox="1"/>
          <p:nvPr/>
        </p:nvSpPr>
        <p:spPr>
          <a:xfrm>
            <a:off x="9780791" y="4839110"/>
            <a:ext cx="2968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KDa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6916D10-831D-389B-D13F-FAB349986FCC}"/>
              </a:ext>
            </a:extLst>
          </p:cNvPr>
          <p:cNvSpPr txBox="1"/>
          <p:nvPr/>
        </p:nvSpPr>
        <p:spPr>
          <a:xfrm>
            <a:off x="9809645" y="5152171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solidFill>
                  <a:srgbClr val="FF0000"/>
                </a:solidFill>
              </a:rPr>
              <a:t>40-</a:t>
            </a:r>
            <a:endParaRPr lang="zh-CN" altLang="en-US" sz="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604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67</Words>
  <Application>Microsoft Office PowerPoint</Application>
  <PresentationFormat>宽屏</PresentationFormat>
  <Paragraphs>42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王欣</dc:creator>
  <cp:lastModifiedBy>欣 王</cp:lastModifiedBy>
  <cp:revision>6</cp:revision>
  <dcterms:created xsi:type="dcterms:W3CDTF">2023-11-27T14:21:15Z</dcterms:created>
  <dcterms:modified xsi:type="dcterms:W3CDTF">2023-12-04T05:42:06Z</dcterms:modified>
</cp:coreProperties>
</file>