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66" d="100"/>
          <a:sy n="66" d="100"/>
        </p:scale>
        <p:origin x="1184" y="6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D47A17-1035-43EF-A050-A2486FE47659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DED0B-4C7E-461D-AFAE-6B5748ECDD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963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Fascin-1</a:t>
            </a:r>
            <a:r>
              <a:rPr lang="en-GB" altLang="zh-CN" dirty="0"/>
              <a:t>	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Santa Cruz:</a:t>
            </a:r>
            <a:r>
              <a:rPr lang="zh-CN" altLang="en-US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GB" altLang="zh-CN" dirty="0"/>
              <a:t>sc-21743	55 kDa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DED0B-4C7E-461D-AFAE-6B5748ECDD4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3567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zh-CN" dirty="0"/>
              <a:t>GAPDH	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Proteintech: </a:t>
            </a:r>
            <a:r>
              <a:rPr lang="en-GB" altLang="zh-CN" dirty="0"/>
              <a:t>60004-1-Ig	37 kDa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DED0B-4C7E-461D-AFAE-6B5748ECDD4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6698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D8FCA8-E9EA-3DB8-1D19-8A277CF93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B72D06A-19A8-ABDA-1848-87B58F782E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7E5770C-3C4C-4178-4B8D-A2C40FB55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DFCC3-E0AE-4BB9-BCE2-BE3A63C0987D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EEC83C-F9CF-DA08-9326-0A8132096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7A678B9-1289-8A28-6E37-419D5F837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4AE69-7B89-4D99-859D-B91C4F5AD3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564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0AF5B2-D43E-9BCD-D6D7-A97B12A16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E39BA1-8BEF-0CFC-59E5-0681763E9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A05848-66EA-39B5-87CD-860F69A3F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DFCC3-E0AE-4BB9-BCE2-BE3A63C0987D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2F999C7-145D-DDB8-9733-93F849FA3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A69AC10-99DB-5D0F-F906-1893679A4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4AE69-7B89-4D99-859D-B91C4F5AD3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662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6D3D1A-2E2D-F5A3-2A3D-88ECE83F1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CBC2C45-CFA7-48CE-1DED-DF6F91F593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5E9CF0-53A4-8404-2350-B6D4F03C7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DFCC3-E0AE-4BB9-BCE2-BE3A63C0987D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DA80946-3B9F-E01B-4A58-8BB862CDE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3AADA2F-9B6E-A930-B289-A7C36F98C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4AE69-7B89-4D99-859D-B91C4F5AD3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5614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E7A2B7-F8B3-BFBA-D769-49DA627FA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3C4948F-33ED-9EDC-91C7-DD0467ACD6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9EE48FB-A477-38EA-FCF2-296A00AB77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7B5EF0B-BFBE-69E4-1C40-788369890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DFCC3-E0AE-4BB9-BCE2-BE3A63C0987D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E03E585-0E7C-AA28-DED3-AB2D5027F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1FA9316-D4A5-728B-C86B-CFC73B8CA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4AE69-7B89-4D99-859D-B91C4F5AD3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0827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270440-1027-EE58-D41D-D2591C2C0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1FB0A0D-0AB3-3489-7239-6A96E9059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33C6417-EF1E-C4EC-5856-BC61F4FC38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0D65A1B-5BFD-C7A7-0052-9BB2272A02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9607D31-26A4-06C2-A3B9-057091AD4A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EC5ABE8-E7FB-BBCA-7EEF-25671F9D4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DFCC3-E0AE-4BB9-BCE2-BE3A63C0987D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6132D43-27FC-DADB-49F2-B9E40F558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E72854E-7D4D-AFC7-06C4-EFC805903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4AE69-7B89-4D99-859D-B91C4F5AD3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9781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F121AE-5E81-852D-B184-A3D3B1697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D5FD39A-EA86-E269-EA7A-4B031FC1A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DFCC3-E0AE-4BB9-BCE2-BE3A63C0987D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E04C649-2880-83AA-D209-C6BEE8190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183CDF8-C641-8A9E-7B38-51932EEAA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4AE69-7B89-4D99-859D-B91C4F5AD3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325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B7C804C-8C34-F301-4A34-C5C9A824F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DFCC3-E0AE-4BB9-BCE2-BE3A63C0987D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E552D10-95CB-0DCF-C1E6-50693F639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31F5CF-B542-8331-53B7-787F8F871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4AE69-7B89-4D99-859D-B91C4F5AD3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9468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0AB76B-5AD7-C492-E61F-7209F8B35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D54170-AE84-B0F0-5E84-761C1E451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A6727DC-9223-2E9E-0DB4-D1FA74F0AC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91E0D33-C5B8-C37A-3DA1-0A5CD20E8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DFCC3-E0AE-4BB9-BCE2-BE3A63C0987D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1C94FFC-866E-A319-F60E-9563205F6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FF2898C-51B4-F778-A01C-B0B2DD288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4AE69-7B89-4D99-859D-B91C4F5AD3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809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9689E1-5F6F-E5C5-6C78-041BA3E7C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68814C3-31D7-B4CA-D543-383FCA7907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E7FF404-4377-1583-9D54-572DDF3A3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74CDEFA-4BE7-DB43-316C-7287E785C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DFCC3-E0AE-4BB9-BCE2-BE3A63C0987D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EC8076E-3479-0FA7-67E8-A665355FC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5081A26-2E97-357B-DE5E-ED394E681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4AE69-7B89-4D99-859D-B91C4F5AD3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939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8979C1-A869-C417-F849-735268364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C3CAB2C-A2FC-C3B6-9AAE-BF434B122F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56AFDC4-4897-9654-E7C1-ABF3F1D9B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DFCC3-E0AE-4BB9-BCE2-BE3A63C0987D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F531533-4867-5FCB-7083-5F4247978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D48C5D-6930-274E-C477-991F46F95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4AE69-7B89-4D99-859D-B91C4F5AD3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980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3813A0B-62BC-2DD5-347A-67F79B578A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F6CFBB3-A3E2-3B97-FD33-1C8018CE5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A2DADF-E446-1D5F-5746-715C78A3B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DFCC3-E0AE-4BB9-BCE2-BE3A63C0987D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F4164E1-AB6E-04FA-1908-913C38236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7F7414B-D6EE-4904-5611-9D038E745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4AE69-7B89-4D99-859D-B91C4F5AD3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698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29DC8CE-CD30-9CEA-33CF-6CB9CB704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98558A5-F4F4-CDB4-1A12-5D3EB0D8A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12E8373-43DC-BB39-28B8-348327A664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DFCC3-E0AE-4BB9-BCE2-BE3A63C0987D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A6C365-2D3B-1E21-6474-91DD938837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07036D8-1D46-E469-7DB0-C68BE14E83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4AE69-7B89-4D99-859D-B91C4F5AD3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9955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"/><Relationship Id="rId4" Type="http://schemas.openxmlformats.org/officeDocument/2006/relationships/image" Target="../media/image4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60CF61F7-166F-F837-FD7A-77C8800625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9422"/>
            <a:ext cx="10888940" cy="811818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5EA740C-4D34-02D7-CFE3-104606108E31}"/>
              </a:ext>
            </a:extLst>
          </p:cNvPr>
          <p:cNvSpPr txBox="1"/>
          <p:nvPr/>
        </p:nvSpPr>
        <p:spPr>
          <a:xfrm>
            <a:off x="4091219" y="2333506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CHMm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56B8DB0-AEC0-AE84-F227-3FE89444C769}"/>
              </a:ext>
            </a:extLst>
          </p:cNvPr>
          <p:cNvSpPr txBox="1"/>
          <p:nvPr/>
        </p:nvSpPr>
        <p:spPr>
          <a:xfrm>
            <a:off x="4858086" y="2333506"/>
            <a:ext cx="1239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CHMm-Nt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E449DD6-C334-1438-F446-C5743FBC2E3D}"/>
              </a:ext>
            </a:extLst>
          </p:cNvPr>
          <p:cNvSpPr txBox="1"/>
          <p:nvPr/>
        </p:nvSpPr>
        <p:spPr>
          <a:xfrm>
            <a:off x="5970270" y="2333506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CHMm-OE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1E46ACC-AC8B-0989-D8E8-61292924CB1D}"/>
              </a:ext>
            </a:extLst>
          </p:cNvPr>
          <p:cNvSpPr txBox="1"/>
          <p:nvPr/>
        </p:nvSpPr>
        <p:spPr>
          <a:xfrm>
            <a:off x="2731770" y="3059668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Fascin-1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15F93B-90B5-8D83-7691-83B49F80E5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6186" y="4020400"/>
            <a:ext cx="3419856" cy="254965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D609629-F714-CED7-0B03-F40C0243C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6186" y="1286082"/>
            <a:ext cx="3419856" cy="2549652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C4CA1AE7-86B6-5E9E-6C77-5F5C160B731A}"/>
              </a:ext>
            </a:extLst>
          </p:cNvPr>
          <p:cNvSpPr txBox="1"/>
          <p:nvPr/>
        </p:nvSpPr>
        <p:spPr>
          <a:xfrm>
            <a:off x="8557672" y="639751"/>
            <a:ext cx="3634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Results of two other repeated tests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E47E40E-EDC6-651C-7EF3-EBE9A26B6584}"/>
              </a:ext>
            </a:extLst>
          </p:cNvPr>
          <p:cNvSpPr txBox="1"/>
          <p:nvPr/>
        </p:nvSpPr>
        <p:spPr>
          <a:xfrm>
            <a:off x="9644056" y="2412573"/>
            <a:ext cx="43935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/>
              <a:t>CHMm</a:t>
            </a:r>
            <a:endParaRPr lang="zh-CN" altLang="en-US" sz="6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3975F4A-FCF2-0B25-2AD2-C6D6B95A8FC3}"/>
              </a:ext>
            </a:extLst>
          </p:cNvPr>
          <p:cNvSpPr txBox="1"/>
          <p:nvPr/>
        </p:nvSpPr>
        <p:spPr>
          <a:xfrm>
            <a:off x="9911083" y="2418053"/>
            <a:ext cx="56099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/>
              <a:t>CHMm-Nt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6ACCCB4-1F6B-07D5-40C7-D6A20ED6CBD9}"/>
              </a:ext>
            </a:extLst>
          </p:cNvPr>
          <p:cNvSpPr txBox="1"/>
          <p:nvPr/>
        </p:nvSpPr>
        <p:spPr>
          <a:xfrm>
            <a:off x="10303131" y="2418053"/>
            <a:ext cx="56099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/>
              <a:t>CHMm-OE</a:t>
            </a:r>
            <a:endParaRPr lang="zh-CN" altLang="en-US" sz="6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6A7B131-8D8B-535F-D170-E02631C595F2}"/>
              </a:ext>
            </a:extLst>
          </p:cNvPr>
          <p:cNvSpPr txBox="1"/>
          <p:nvPr/>
        </p:nvSpPr>
        <p:spPr>
          <a:xfrm>
            <a:off x="9105426" y="2500364"/>
            <a:ext cx="5251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/>
              <a:t>Fascin-1</a:t>
            </a:r>
            <a:endParaRPr lang="zh-CN" altLang="en-US" sz="6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2008537-4CE3-7FDE-2A95-6718C7222EC1}"/>
              </a:ext>
            </a:extLst>
          </p:cNvPr>
          <p:cNvSpPr txBox="1"/>
          <p:nvPr/>
        </p:nvSpPr>
        <p:spPr>
          <a:xfrm>
            <a:off x="9906641" y="5081292"/>
            <a:ext cx="43935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/>
              <a:t>CHMm</a:t>
            </a:r>
            <a:endParaRPr lang="zh-CN" altLang="en-US" sz="600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ED65F8D-98D3-8141-A9A3-A99900D035EB}"/>
              </a:ext>
            </a:extLst>
          </p:cNvPr>
          <p:cNvSpPr txBox="1"/>
          <p:nvPr/>
        </p:nvSpPr>
        <p:spPr>
          <a:xfrm>
            <a:off x="10173668" y="5086772"/>
            <a:ext cx="56099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/>
              <a:t>CHMm-Nt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D89BFC1-AC77-0FDE-A77B-E4EABE5794E1}"/>
              </a:ext>
            </a:extLst>
          </p:cNvPr>
          <p:cNvSpPr txBox="1"/>
          <p:nvPr/>
        </p:nvSpPr>
        <p:spPr>
          <a:xfrm>
            <a:off x="10565716" y="5086772"/>
            <a:ext cx="56099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/>
              <a:t>CHMm-OE</a:t>
            </a:r>
            <a:endParaRPr lang="zh-CN" altLang="en-US" sz="600" b="1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9F4FBAB-D8A2-CE68-D0EF-741F105FD576}"/>
              </a:ext>
            </a:extLst>
          </p:cNvPr>
          <p:cNvSpPr txBox="1"/>
          <p:nvPr/>
        </p:nvSpPr>
        <p:spPr>
          <a:xfrm>
            <a:off x="9244258" y="5173625"/>
            <a:ext cx="5251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/>
              <a:t>Fascin-1</a:t>
            </a:r>
            <a:endParaRPr lang="zh-CN" altLang="en-US" sz="600" b="1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C19DBB0-A706-E9CF-1A29-5DBF13E123B1}"/>
              </a:ext>
            </a:extLst>
          </p:cNvPr>
          <p:cNvSpPr txBox="1"/>
          <p:nvPr/>
        </p:nvSpPr>
        <p:spPr>
          <a:xfrm>
            <a:off x="3700791" y="2814810"/>
            <a:ext cx="4026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70-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0C71932-55CE-F0A4-00D5-6FFF0BDA6D91}"/>
              </a:ext>
            </a:extLst>
          </p:cNvPr>
          <p:cNvSpPr txBox="1"/>
          <p:nvPr/>
        </p:nvSpPr>
        <p:spPr>
          <a:xfrm>
            <a:off x="3686364" y="1719428"/>
            <a:ext cx="4315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KDa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F862AC0-971D-4AF8-7156-C71546F733C2}"/>
              </a:ext>
            </a:extLst>
          </p:cNvPr>
          <p:cNvSpPr txBox="1"/>
          <p:nvPr/>
        </p:nvSpPr>
        <p:spPr>
          <a:xfrm>
            <a:off x="3729645" y="3194517"/>
            <a:ext cx="4026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55-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316C212-F4A0-36E6-B98A-0375246FBA9D}"/>
              </a:ext>
            </a:extLst>
          </p:cNvPr>
          <p:cNvSpPr txBox="1"/>
          <p:nvPr/>
        </p:nvSpPr>
        <p:spPr>
          <a:xfrm>
            <a:off x="9497471" y="2392606"/>
            <a:ext cx="28405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70-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B5235A6-DD4B-AAB9-B110-16F2EF217690}"/>
              </a:ext>
            </a:extLst>
          </p:cNvPr>
          <p:cNvSpPr txBox="1"/>
          <p:nvPr/>
        </p:nvSpPr>
        <p:spPr>
          <a:xfrm>
            <a:off x="9511722" y="2003594"/>
            <a:ext cx="29687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KDa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FC6033D-4D67-3216-0877-EC72CE580ECD}"/>
              </a:ext>
            </a:extLst>
          </p:cNvPr>
          <p:cNvSpPr txBox="1"/>
          <p:nvPr/>
        </p:nvSpPr>
        <p:spPr>
          <a:xfrm>
            <a:off x="9497471" y="2537392"/>
            <a:ext cx="28405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55-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10D3F6D-B8F5-C942-6393-2B36D8935E1B}"/>
              </a:ext>
            </a:extLst>
          </p:cNvPr>
          <p:cNvSpPr txBox="1"/>
          <p:nvPr/>
        </p:nvSpPr>
        <p:spPr>
          <a:xfrm>
            <a:off x="9724500" y="5053868"/>
            <a:ext cx="28405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70-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C410200-35B6-6014-329F-F701BC5359B8}"/>
              </a:ext>
            </a:extLst>
          </p:cNvPr>
          <p:cNvSpPr txBox="1"/>
          <p:nvPr/>
        </p:nvSpPr>
        <p:spPr>
          <a:xfrm>
            <a:off x="9718101" y="4947444"/>
            <a:ext cx="29687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KDa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6653CE6-46BB-E67D-1CA5-8C1B987B4C55}"/>
              </a:ext>
            </a:extLst>
          </p:cNvPr>
          <p:cNvSpPr txBox="1"/>
          <p:nvPr/>
        </p:nvSpPr>
        <p:spPr>
          <a:xfrm>
            <a:off x="9724500" y="5198654"/>
            <a:ext cx="28405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55-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879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C90E9296-C760-BCC9-110A-AD881F06E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40" y="-358852"/>
            <a:ext cx="9665929" cy="720637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D370DE0-037A-7006-2FBB-ADC3FADE8AEF}"/>
              </a:ext>
            </a:extLst>
          </p:cNvPr>
          <p:cNvSpPr txBox="1"/>
          <p:nvPr/>
        </p:nvSpPr>
        <p:spPr>
          <a:xfrm>
            <a:off x="4091219" y="2333506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CHMm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849FED9-3E7E-89FE-3CCA-CCBC3E272D59}"/>
              </a:ext>
            </a:extLst>
          </p:cNvPr>
          <p:cNvSpPr txBox="1"/>
          <p:nvPr/>
        </p:nvSpPr>
        <p:spPr>
          <a:xfrm>
            <a:off x="4858086" y="2333506"/>
            <a:ext cx="1239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CHMm-Nt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2270FD2-B6B2-E546-DA74-CC933D51E594}"/>
              </a:ext>
            </a:extLst>
          </p:cNvPr>
          <p:cNvSpPr txBox="1"/>
          <p:nvPr/>
        </p:nvSpPr>
        <p:spPr>
          <a:xfrm>
            <a:off x="5970270" y="2333506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CHMm-OE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2E8CFE8-53B6-2D35-4365-E216DC2C7586}"/>
              </a:ext>
            </a:extLst>
          </p:cNvPr>
          <p:cNvSpPr txBox="1"/>
          <p:nvPr/>
        </p:nvSpPr>
        <p:spPr>
          <a:xfrm>
            <a:off x="2273265" y="3034949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0741245-EA27-8D15-787A-7C29689BD8E5}"/>
              </a:ext>
            </a:extLst>
          </p:cNvPr>
          <p:cNvSpPr txBox="1"/>
          <p:nvPr/>
        </p:nvSpPr>
        <p:spPr>
          <a:xfrm>
            <a:off x="8581427" y="959186"/>
            <a:ext cx="3634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Results of two other repeated tests</a:t>
            </a:r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4B6D801-DF90-758F-2B7F-9DEE2FD6E0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41" y="4192943"/>
            <a:ext cx="3419856" cy="254965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56FC036-2DDF-D485-A234-9777416682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865" y="1538366"/>
            <a:ext cx="3419856" cy="254965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7D5397E-CE75-8651-BAA9-D185EEF82D5F}"/>
              </a:ext>
            </a:extLst>
          </p:cNvPr>
          <p:cNvSpPr txBox="1"/>
          <p:nvPr/>
        </p:nvSpPr>
        <p:spPr>
          <a:xfrm>
            <a:off x="9691885" y="2703561"/>
            <a:ext cx="43935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/>
              <a:t>CHMm</a:t>
            </a:r>
            <a:endParaRPr lang="zh-CN" altLang="en-US" sz="6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789AA79-5A90-4BEE-57C9-1AACF1677BBB}"/>
              </a:ext>
            </a:extLst>
          </p:cNvPr>
          <p:cNvSpPr txBox="1"/>
          <p:nvPr/>
        </p:nvSpPr>
        <p:spPr>
          <a:xfrm>
            <a:off x="9958912" y="2709041"/>
            <a:ext cx="56099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/>
              <a:t>CHMm-Nt 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B932A7C-8954-6865-C5A5-06FAEBBED2F2}"/>
              </a:ext>
            </a:extLst>
          </p:cNvPr>
          <p:cNvSpPr txBox="1"/>
          <p:nvPr/>
        </p:nvSpPr>
        <p:spPr>
          <a:xfrm>
            <a:off x="10350960" y="2709041"/>
            <a:ext cx="56099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/>
              <a:t>CHMm-OE</a:t>
            </a:r>
            <a:endParaRPr lang="zh-CN" altLang="en-US" sz="6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828B2F4-12AB-0103-5EE4-57717376B1EE}"/>
              </a:ext>
            </a:extLst>
          </p:cNvPr>
          <p:cNvSpPr txBox="1"/>
          <p:nvPr/>
        </p:nvSpPr>
        <p:spPr>
          <a:xfrm>
            <a:off x="9049691" y="2794245"/>
            <a:ext cx="5251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/>
              <a:t>GAPDH</a:t>
            </a:r>
            <a:endParaRPr lang="zh-CN" altLang="en-US" sz="6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2EB9363-FA18-FC2A-C1FC-7292A7C3FBE5}"/>
              </a:ext>
            </a:extLst>
          </p:cNvPr>
          <p:cNvSpPr txBox="1"/>
          <p:nvPr/>
        </p:nvSpPr>
        <p:spPr>
          <a:xfrm>
            <a:off x="9604721" y="5165422"/>
            <a:ext cx="43935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/>
              <a:t>CHMm</a:t>
            </a:r>
            <a:endParaRPr lang="zh-CN" altLang="en-US" sz="600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8061D4E-1CA5-A548-9730-2768645A403F}"/>
              </a:ext>
            </a:extLst>
          </p:cNvPr>
          <p:cNvSpPr txBox="1"/>
          <p:nvPr/>
        </p:nvSpPr>
        <p:spPr>
          <a:xfrm>
            <a:off x="9871748" y="5170902"/>
            <a:ext cx="56099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/>
              <a:t>CHMm-Nt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4A0D3F6-682E-7E3D-DE16-F42050AE959E}"/>
              </a:ext>
            </a:extLst>
          </p:cNvPr>
          <p:cNvSpPr txBox="1"/>
          <p:nvPr/>
        </p:nvSpPr>
        <p:spPr>
          <a:xfrm>
            <a:off x="10263796" y="5170902"/>
            <a:ext cx="56099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/>
              <a:t>CHMm-OE</a:t>
            </a:r>
            <a:endParaRPr lang="zh-CN" altLang="en-US" sz="600" b="1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86FE627-3875-CD32-48F1-B85913D67EEF}"/>
              </a:ext>
            </a:extLst>
          </p:cNvPr>
          <p:cNvSpPr txBox="1"/>
          <p:nvPr/>
        </p:nvSpPr>
        <p:spPr>
          <a:xfrm>
            <a:off x="9124707" y="5326194"/>
            <a:ext cx="5251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/>
              <a:t>GAPDH</a:t>
            </a:r>
            <a:endParaRPr lang="zh-CN" altLang="en-US" sz="600" b="1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A7F9658-9134-AB70-31A2-3E36D12A44F2}"/>
              </a:ext>
            </a:extLst>
          </p:cNvPr>
          <p:cNvSpPr txBox="1"/>
          <p:nvPr/>
        </p:nvSpPr>
        <p:spPr>
          <a:xfrm>
            <a:off x="3660648" y="3352639"/>
            <a:ext cx="4026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35-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54A1E11-E390-8463-DFBE-7FBC9264592D}"/>
              </a:ext>
            </a:extLst>
          </p:cNvPr>
          <p:cNvSpPr txBox="1"/>
          <p:nvPr/>
        </p:nvSpPr>
        <p:spPr>
          <a:xfrm>
            <a:off x="3640023" y="2252189"/>
            <a:ext cx="4315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KDa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EEE3D28-D40C-EE76-57AD-FB355994B526}"/>
              </a:ext>
            </a:extLst>
          </p:cNvPr>
          <p:cNvSpPr txBox="1"/>
          <p:nvPr/>
        </p:nvSpPr>
        <p:spPr>
          <a:xfrm>
            <a:off x="3668877" y="2831951"/>
            <a:ext cx="4026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40-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D3110E4-70AB-DB88-0E6F-A0D59EDB7E06}"/>
              </a:ext>
            </a:extLst>
          </p:cNvPr>
          <p:cNvSpPr txBox="1"/>
          <p:nvPr/>
        </p:nvSpPr>
        <p:spPr>
          <a:xfrm>
            <a:off x="9492172" y="2937714"/>
            <a:ext cx="28405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35-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3A46F91-AA25-930E-2974-3DD50D463B46}"/>
              </a:ext>
            </a:extLst>
          </p:cNvPr>
          <p:cNvSpPr txBox="1"/>
          <p:nvPr/>
        </p:nvSpPr>
        <p:spPr>
          <a:xfrm>
            <a:off x="9512821" y="2465108"/>
            <a:ext cx="29687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KDa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9DACCFD-C1D9-1A77-18D6-61913131D651}"/>
              </a:ext>
            </a:extLst>
          </p:cNvPr>
          <p:cNvSpPr txBox="1"/>
          <p:nvPr/>
        </p:nvSpPr>
        <p:spPr>
          <a:xfrm>
            <a:off x="9500401" y="2709130"/>
            <a:ext cx="28405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40-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9A03E10-00FC-2F5F-3C73-389F7B349843}"/>
              </a:ext>
            </a:extLst>
          </p:cNvPr>
          <p:cNvSpPr txBox="1"/>
          <p:nvPr/>
        </p:nvSpPr>
        <p:spPr>
          <a:xfrm>
            <a:off x="9468356" y="5449650"/>
            <a:ext cx="28405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35-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FFA6F85-8F08-C26F-3955-B00B5948A963}"/>
              </a:ext>
            </a:extLst>
          </p:cNvPr>
          <p:cNvSpPr txBox="1"/>
          <p:nvPr/>
        </p:nvSpPr>
        <p:spPr>
          <a:xfrm>
            <a:off x="9455532" y="4992808"/>
            <a:ext cx="29687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KDa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2DA594F-4208-5EAF-72F8-58D9C17A6FAC}"/>
              </a:ext>
            </a:extLst>
          </p:cNvPr>
          <p:cNvSpPr txBox="1"/>
          <p:nvPr/>
        </p:nvSpPr>
        <p:spPr>
          <a:xfrm>
            <a:off x="9476585" y="5221066"/>
            <a:ext cx="28405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40-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245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73</Words>
  <Application>Microsoft Office PowerPoint</Application>
  <PresentationFormat>宽屏</PresentationFormat>
  <Paragraphs>48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王欣</dc:creator>
  <cp:lastModifiedBy>欣 王</cp:lastModifiedBy>
  <cp:revision>5</cp:revision>
  <dcterms:created xsi:type="dcterms:W3CDTF">2023-11-27T14:26:50Z</dcterms:created>
  <dcterms:modified xsi:type="dcterms:W3CDTF">2023-12-04T06:33:33Z</dcterms:modified>
</cp:coreProperties>
</file>