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3" r:id="rId4"/>
    <p:sldId id="265" r:id="rId5"/>
    <p:sldId id="267" r:id="rId6"/>
    <p:sldId id="269" r:id="rId7"/>
    <p:sldId id="271" r:id="rId8"/>
    <p:sldId id="273" r:id="rId9"/>
    <p:sldId id="275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25" d="100"/>
          <a:sy n="125" d="100"/>
        </p:scale>
        <p:origin x="-80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genotech\Desktop\&#44592;&#53440;\0.202209\gDNA%20&#51221;&#47532;-1-4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genotech\Desktop\&#44592;&#53440;\0.202209\gDNA%20&#51221;&#47532;-1-2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genotech\Desktop\&#44592;&#53440;\0.202209\gDNA%20&#51221;&#47532;-1-2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___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genotech\Desktop\&#44592;&#53440;\0.202209\gDNA%20&#51221;&#47532;-1-3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genotech\Desktop\&#44592;&#53440;\0.202209\gDNA%20&#51221;&#47532;-1-3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genotech\Desktop\&#44592;&#53440;\0.202209\gDNA%20&#51221;&#47532;-1-5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genotech\Desktop\&#44592;&#53440;\0.202209\gDNA%20&#51221;&#47532;-1-5.xlsx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genotech\Desktop\&#44592;&#53440;\0.202209\gDNA%20&#51221;&#47532;-1-5.xlsx" TargetMode="External"/><Relationship Id="rId1" Type="http://schemas.openxmlformats.org/officeDocument/2006/relationships/themeOverride" Target="../theme/themeOverrid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6187732406930095E-2"/>
          <c:y val="7.4617777511900393E-2"/>
          <c:w val="0.88763289818176683"/>
          <c:h val="0.85076444497619919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dash"/>
            <c:size val="8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>
                        <a:solidFill>
                          <a:schemeClr val="accent2"/>
                        </a:solidFill>
                      </a:rPr>
                      <a:t>CN2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1BF-4800-B637-AAF8819F2F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11'!$D$6:$D$33</c:f>
              <c:numCache>
                <c:formatCode>General</c:formatCode>
                <c:ptCount val="28"/>
                <c:pt idx="0">
                  <c:v>29.253333333333334</c:v>
                </c:pt>
                <c:pt idx="1">
                  <c:v>29.290000000000003</c:v>
                </c:pt>
                <c:pt idx="2">
                  <c:v>29.36</c:v>
                </c:pt>
                <c:pt idx="3">
                  <c:v>29.213333333333335</c:v>
                </c:pt>
                <c:pt idx="4">
                  <c:v>29.463333333333335</c:v>
                </c:pt>
                <c:pt idx="5">
                  <c:v>29.183333333333334</c:v>
                </c:pt>
                <c:pt idx="6">
                  <c:v>29.596666666666668</c:v>
                </c:pt>
                <c:pt idx="7">
                  <c:v>29.206666666666667</c:v>
                </c:pt>
                <c:pt idx="8">
                  <c:v>29.403333333333332</c:v>
                </c:pt>
                <c:pt idx="9">
                  <c:v>29.399999999999995</c:v>
                </c:pt>
                <c:pt idx="10">
                  <c:v>30.093333333333334</c:v>
                </c:pt>
                <c:pt idx="11">
                  <c:v>29.986666666666665</c:v>
                </c:pt>
                <c:pt idx="12">
                  <c:v>29.876666666666665</c:v>
                </c:pt>
                <c:pt idx="13">
                  <c:v>29.833333333333332</c:v>
                </c:pt>
                <c:pt idx="14">
                  <c:v>30.110000000000003</c:v>
                </c:pt>
                <c:pt idx="15">
                  <c:v>29.853333333333335</c:v>
                </c:pt>
                <c:pt idx="16">
                  <c:v>30.08</c:v>
                </c:pt>
                <c:pt idx="17">
                  <c:v>29.84</c:v>
                </c:pt>
                <c:pt idx="18">
                  <c:v>30.063333333333333</c:v>
                </c:pt>
                <c:pt idx="19">
                  <c:v>30.139999999999997</c:v>
                </c:pt>
                <c:pt idx="20">
                  <c:v>33.71</c:v>
                </c:pt>
                <c:pt idx="21">
                  <c:v>32.9</c:v>
                </c:pt>
                <c:pt idx="22">
                  <c:v>32.74</c:v>
                </c:pt>
                <c:pt idx="23">
                  <c:v>33.11</c:v>
                </c:pt>
                <c:pt idx="27">
                  <c:v>30.139999999999997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1BF-4800-B637-AAF8819F2FEC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dash"/>
            <c:size val="8"/>
            <c:spPr>
              <a:solidFill>
                <a:schemeClr val="accent6">
                  <a:lumMod val="75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CN4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1BF-4800-B637-AAF8819F2F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11'!$E$6:$E$33</c:f>
              <c:numCache>
                <c:formatCode>General</c:formatCode>
                <c:ptCount val="28"/>
                <c:pt idx="0">
                  <c:v>28.206666666666667</c:v>
                </c:pt>
                <c:pt idx="1">
                  <c:v>28.213333333333335</c:v>
                </c:pt>
                <c:pt idx="2">
                  <c:v>28.223333333333333</c:v>
                </c:pt>
                <c:pt idx="3">
                  <c:v>28.159999999999997</c:v>
                </c:pt>
                <c:pt idx="4">
                  <c:v>28.586666666666662</c:v>
                </c:pt>
                <c:pt idx="5">
                  <c:v>28.103333333333335</c:v>
                </c:pt>
                <c:pt idx="6">
                  <c:v>28.433333333333334</c:v>
                </c:pt>
                <c:pt idx="7">
                  <c:v>28.116666666666664</c:v>
                </c:pt>
                <c:pt idx="8">
                  <c:v>28.276666666666667</c:v>
                </c:pt>
                <c:pt idx="9">
                  <c:v>28.283333333333331</c:v>
                </c:pt>
                <c:pt idx="10">
                  <c:v>29.093333333333334</c:v>
                </c:pt>
                <c:pt idx="11">
                  <c:v>28.98</c:v>
                </c:pt>
                <c:pt idx="12">
                  <c:v>28.89</c:v>
                </c:pt>
                <c:pt idx="13">
                  <c:v>28.846666666666664</c:v>
                </c:pt>
                <c:pt idx="14">
                  <c:v>29.166666666666668</c:v>
                </c:pt>
                <c:pt idx="15">
                  <c:v>28.843333333333334</c:v>
                </c:pt>
                <c:pt idx="16">
                  <c:v>29.08666666666667</c:v>
                </c:pt>
                <c:pt idx="17">
                  <c:v>28.803333333333331</c:v>
                </c:pt>
                <c:pt idx="18">
                  <c:v>29.046666666666667</c:v>
                </c:pt>
                <c:pt idx="19">
                  <c:v>29.153333333333336</c:v>
                </c:pt>
                <c:pt idx="20">
                  <c:v>32.24</c:v>
                </c:pt>
                <c:pt idx="21">
                  <c:v>31.37</c:v>
                </c:pt>
                <c:pt idx="22">
                  <c:v>31.22</c:v>
                </c:pt>
                <c:pt idx="23">
                  <c:v>31.52</c:v>
                </c:pt>
                <c:pt idx="27">
                  <c:v>29.153333333333336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81BF-4800-B637-AAF8819F2FEC}"/>
            </c:ext>
          </c:extLst>
        </c:ser>
        <c:ser>
          <c:idx val="2"/>
          <c:order val="2"/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12700">
                <a:solidFill>
                  <a:srgbClr val="C00000"/>
                </a:solidFill>
              </a:ln>
              <a:effectLst/>
            </c:spPr>
          </c:marker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11'!$F$6:$F$33</c:f>
              <c:numCache>
                <c:formatCode>General</c:formatCode>
                <c:ptCount val="28"/>
                <c:pt idx="0">
                  <c:v>29.37</c:v>
                </c:pt>
                <c:pt idx="1">
                  <c:v>29.346666666666664</c:v>
                </c:pt>
                <c:pt idx="2">
                  <c:v>29.453333333333333</c:v>
                </c:pt>
                <c:pt idx="3">
                  <c:v>29.246666666666666</c:v>
                </c:pt>
                <c:pt idx="4">
                  <c:v>29.540000000000003</c:v>
                </c:pt>
                <c:pt idx="5">
                  <c:v>28.626666666666669</c:v>
                </c:pt>
                <c:pt idx="6">
                  <c:v>29.643333333333334</c:v>
                </c:pt>
                <c:pt idx="7">
                  <c:v>29.330000000000002</c:v>
                </c:pt>
                <c:pt idx="8">
                  <c:v>29.376666666666665</c:v>
                </c:pt>
                <c:pt idx="9">
                  <c:v>29.496666666666666</c:v>
                </c:pt>
                <c:pt idx="10">
                  <c:v>30.056666666666668</c:v>
                </c:pt>
                <c:pt idx="11">
                  <c:v>29.936666666666667</c:v>
                </c:pt>
                <c:pt idx="12">
                  <c:v>29.820000000000004</c:v>
                </c:pt>
                <c:pt idx="13">
                  <c:v>29.796666666666667</c:v>
                </c:pt>
                <c:pt idx="14">
                  <c:v>30.076666666666668</c:v>
                </c:pt>
                <c:pt idx="15">
                  <c:v>30.653333333333336</c:v>
                </c:pt>
                <c:pt idx="16">
                  <c:v>29.993333333333336</c:v>
                </c:pt>
                <c:pt idx="17">
                  <c:v>29.806666666666668</c:v>
                </c:pt>
                <c:pt idx="18">
                  <c:v>30.036666666666665</c:v>
                </c:pt>
                <c:pt idx="19">
                  <c:v>30.056666666666668</c:v>
                </c:pt>
                <c:pt idx="20">
                  <c:v>34.020000000000003</c:v>
                </c:pt>
                <c:pt idx="21">
                  <c:v>32.83</c:v>
                </c:pt>
                <c:pt idx="22">
                  <c:v>32.64</c:v>
                </c:pt>
                <c:pt idx="23">
                  <c:v>32.630000000000003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81BF-4800-B637-AAF8819F2FEC}"/>
            </c:ext>
          </c:extLst>
        </c:ser>
        <c:ser>
          <c:idx val="3"/>
          <c:order val="3"/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12700">
                <a:solidFill>
                  <a:srgbClr val="0070C0"/>
                </a:solidFill>
              </a:ln>
              <a:effectLst/>
            </c:spPr>
          </c:marker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11'!$G$6:$G$33</c:f>
              <c:numCache>
                <c:formatCode>General</c:formatCode>
                <c:ptCount val="28"/>
                <c:pt idx="0">
                  <c:v>29.253333333333334</c:v>
                </c:pt>
                <c:pt idx="1">
                  <c:v>29.233333333333331</c:v>
                </c:pt>
                <c:pt idx="2">
                  <c:v>30.323333333333334</c:v>
                </c:pt>
                <c:pt idx="3">
                  <c:v>29.206666666666667</c:v>
                </c:pt>
                <c:pt idx="4">
                  <c:v>29.51</c:v>
                </c:pt>
                <c:pt idx="5">
                  <c:v>28.59</c:v>
                </c:pt>
                <c:pt idx="6">
                  <c:v>30.563333333333333</c:v>
                </c:pt>
                <c:pt idx="7">
                  <c:v>30.273333333333337</c:v>
                </c:pt>
                <c:pt idx="8">
                  <c:v>30.27</c:v>
                </c:pt>
                <c:pt idx="9">
                  <c:v>30.556666666666668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33.94</c:v>
                </c:pt>
                <c:pt idx="21">
                  <c:v>32.659999999999997</c:v>
                </c:pt>
                <c:pt idx="22">
                  <c:v>32.47</c:v>
                </c:pt>
                <c:pt idx="23">
                  <c:v>32.520000000000003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81BF-4800-B637-AAF8819F2FEC}"/>
            </c:ext>
          </c:extLst>
        </c:ser>
        <c:ser>
          <c:idx val="4"/>
          <c:order val="4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CN1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1BF-4800-B637-AAF8819F2F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11'!$H$6:$H$33</c:f>
              <c:numCache>
                <c:formatCode>0.00</c:formatCode>
                <c:ptCount val="28"/>
                <c:pt idx="0">
                  <c:v>30.3</c:v>
                </c:pt>
                <c:pt idx="1">
                  <c:v>30.366666666666671</c:v>
                </c:pt>
                <c:pt idx="2">
                  <c:v>30.496666666666666</c:v>
                </c:pt>
                <c:pt idx="3">
                  <c:v>30.266666666666673</c:v>
                </c:pt>
                <c:pt idx="4">
                  <c:v>30.340000000000007</c:v>
                </c:pt>
                <c:pt idx="5">
                  <c:v>30.263333333333332</c:v>
                </c:pt>
                <c:pt idx="6">
                  <c:v>30.76</c:v>
                </c:pt>
                <c:pt idx="7">
                  <c:v>30.29666666666667</c:v>
                </c:pt>
                <c:pt idx="8">
                  <c:v>30.529999999999998</c:v>
                </c:pt>
                <c:pt idx="9">
                  <c:v>30.516666666666659</c:v>
                </c:pt>
                <c:pt idx="10">
                  <c:v>31.093333333333334</c:v>
                </c:pt>
                <c:pt idx="11">
                  <c:v>30.993333333333329</c:v>
                </c:pt>
                <c:pt idx="12">
                  <c:v>30.86333333333333</c:v>
                </c:pt>
                <c:pt idx="13">
                  <c:v>30.82</c:v>
                </c:pt>
                <c:pt idx="14">
                  <c:v>31.053333333333338</c:v>
                </c:pt>
                <c:pt idx="15">
                  <c:v>30.863333333333337</c:v>
                </c:pt>
                <c:pt idx="16">
                  <c:v>31.073333333333327</c:v>
                </c:pt>
                <c:pt idx="17">
                  <c:v>30.876666666666669</c:v>
                </c:pt>
                <c:pt idx="18">
                  <c:v>31.08</c:v>
                </c:pt>
                <c:pt idx="19">
                  <c:v>31.126666666666658</c:v>
                </c:pt>
                <c:pt idx="20">
                  <c:v>35.18</c:v>
                </c:pt>
                <c:pt idx="21">
                  <c:v>34.429999999999993</c:v>
                </c:pt>
                <c:pt idx="22">
                  <c:v>34.260000000000005</c:v>
                </c:pt>
                <c:pt idx="23">
                  <c:v>34.700000000000003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31.126666666666658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81BF-4800-B637-AAF8819F2FEC}"/>
            </c:ext>
          </c:extLst>
        </c:ser>
        <c:ser>
          <c:idx val="5"/>
          <c:order val="5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1BF-4800-B637-AAF8819F2F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11'!$I$6:$I$33</c:f>
              <c:numCache>
                <c:formatCode>0.00</c:formatCode>
                <c:ptCount val="28"/>
                <c:pt idx="0">
                  <c:v>28.641033333333333</c:v>
                </c:pt>
                <c:pt idx="1">
                  <c:v>28.660150000000002</c:v>
                </c:pt>
                <c:pt idx="2">
                  <c:v>28.695049999999998</c:v>
                </c:pt>
                <c:pt idx="3">
                  <c:v>28.597133333333332</c:v>
                </c:pt>
                <c:pt idx="4">
                  <c:v>28.950483333333331</c:v>
                </c:pt>
                <c:pt idx="5">
                  <c:v>28.551533333333335</c:v>
                </c:pt>
                <c:pt idx="6">
                  <c:v>28.916116666666667</c:v>
                </c:pt>
                <c:pt idx="7">
                  <c:v>28.569016666666666</c:v>
                </c:pt>
                <c:pt idx="8">
                  <c:v>28.744233333333334</c:v>
                </c:pt>
                <c:pt idx="9">
                  <c:v>28.746749999999999</c:v>
                </c:pt>
                <c:pt idx="10">
                  <c:v>29.508333333333333</c:v>
                </c:pt>
                <c:pt idx="11">
                  <c:v>29.397766666666666</c:v>
                </c:pt>
                <c:pt idx="12">
                  <c:v>29.299466666666667</c:v>
                </c:pt>
                <c:pt idx="13">
                  <c:v>29.256133333333331</c:v>
                </c:pt>
                <c:pt idx="14">
                  <c:v>29.558150000000001</c:v>
                </c:pt>
                <c:pt idx="15">
                  <c:v>29.262483333333336</c:v>
                </c:pt>
                <c:pt idx="16">
                  <c:v>29.498900000000003</c:v>
                </c:pt>
                <c:pt idx="17">
                  <c:v>29.233549999999997</c:v>
                </c:pt>
                <c:pt idx="18">
                  <c:v>29.468583333333335</c:v>
                </c:pt>
                <c:pt idx="19">
                  <c:v>29.562799999999999</c:v>
                </c:pt>
                <c:pt idx="20">
                  <c:v>32.850050000000003</c:v>
                </c:pt>
                <c:pt idx="21">
                  <c:v>32.004950000000001</c:v>
                </c:pt>
                <c:pt idx="22">
                  <c:v>31.8508</c:v>
                </c:pt>
                <c:pt idx="23">
                  <c:v>32.179850000000002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29.562799999999999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81BF-4800-B637-AAF8819F2FEC}"/>
            </c:ext>
          </c:extLst>
        </c:ser>
        <c:ser>
          <c:idx val="6"/>
          <c:order val="6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1BF-4800-B637-AAF8819F2F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11'!$J$6:$J$33</c:f>
              <c:numCache>
                <c:formatCode>0.00</c:formatCode>
                <c:ptCount val="28"/>
                <c:pt idx="0">
                  <c:v>27.86964</c:v>
                </c:pt>
                <c:pt idx="1">
                  <c:v>27.866646666666668</c:v>
                </c:pt>
                <c:pt idx="2">
                  <c:v>27.857326666666665</c:v>
                </c:pt>
                <c:pt idx="3">
                  <c:v>27.820826666666662</c:v>
                </c:pt>
                <c:pt idx="4">
                  <c:v>28.304379999999995</c:v>
                </c:pt>
                <c:pt idx="5">
                  <c:v>27.755573333333334</c:v>
                </c:pt>
                <c:pt idx="6">
                  <c:v>28.05874</c:v>
                </c:pt>
                <c:pt idx="7">
                  <c:v>27.765686666666664</c:v>
                </c:pt>
                <c:pt idx="8">
                  <c:v>27.913880000000002</c:v>
                </c:pt>
                <c:pt idx="9">
                  <c:v>27.923766666666666</c:v>
                </c:pt>
                <c:pt idx="10">
                  <c:v>28.771333333333335</c:v>
                </c:pt>
                <c:pt idx="11">
                  <c:v>28.655853333333333</c:v>
                </c:pt>
                <c:pt idx="12">
                  <c:v>28.572293333333334</c:v>
                </c:pt>
                <c:pt idx="13">
                  <c:v>28.528959999999998</c:v>
                </c:pt>
                <c:pt idx="14">
                  <c:v>28.862913333333335</c:v>
                </c:pt>
                <c:pt idx="15">
                  <c:v>28.518113333333332</c:v>
                </c:pt>
                <c:pt idx="16">
                  <c:v>28.766813333333339</c:v>
                </c:pt>
                <c:pt idx="17">
                  <c:v>28.469526666666663</c:v>
                </c:pt>
                <c:pt idx="18">
                  <c:v>28.7193</c:v>
                </c:pt>
                <c:pt idx="19">
                  <c:v>28.83562666666667</c:v>
                </c:pt>
                <c:pt idx="20">
                  <c:v>31.766660000000002</c:v>
                </c:pt>
                <c:pt idx="21">
                  <c:v>30.87734</c:v>
                </c:pt>
                <c:pt idx="22">
                  <c:v>30.730559999999997</c:v>
                </c:pt>
                <c:pt idx="23">
                  <c:v>31.008019999999998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28.83562666666667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81BF-4800-B637-AAF8819F2FEC}"/>
            </c:ext>
          </c:extLst>
        </c:ser>
        <c:ser>
          <c:idx val="7"/>
          <c:order val="7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1BF-4800-B637-AAF8819F2F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11'!$K$6:$K$33</c:f>
              <c:numCache>
                <c:formatCode>0.00</c:formatCode>
                <c:ptCount val="28"/>
                <c:pt idx="0">
                  <c:v>27.594366666666666</c:v>
                </c:pt>
                <c:pt idx="1">
                  <c:v>27.583483333333334</c:v>
                </c:pt>
                <c:pt idx="2">
                  <c:v>27.558383333333332</c:v>
                </c:pt>
                <c:pt idx="3">
                  <c:v>27.543799999999994</c:v>
                </c:pt>
                <c:pt idx="4">
                  <c:v>28.073816666666659</c:v>
                </c:pt>
                <c:pt idx="5">
                  <c:v>27.471533333333337</c:v>
                </c:pt>
                <c:pt idx="6">
                  <c:v>27.752783333333333</c:v>
                </c:pt>
                <c:pt idx="7">
                  <c:v>27.479016666666663</c:v>
                </c:pt>
                <c:pt idx="8">
                  <c:v>27.617566666666669</c:v>
                </c:pt>
                <c:pt idx="9">
                  <c:v>27.630083333333332</c:v>
                </c:pt>
                <c:pt idx="10">
                  <c:v>28.508333333333333</c:v>
                </c:pt>
                <c:pt idx="11">
                  <c:v>28.391100000000002</c:v>
                </c:pt>
                <c:pt idx="12">
                  <c:v>28.312800000000003</c:v>
                </c:pt>
                <c:pt idx="13">
                  <c:v>28.269466666666663</c:v>
                </c:pt>
                <c:pt idx="14">
                  <c:v>28.614816666666666</c:v>
                </c:pt>
                <c:pt idx="15">
                  <c:v>28.252483333333334</c:v>
                </c:pt>
                <c:pt idx="16">
                  <c:v>28.505566666666674</c:v>
                </c:pt>
                <c:pt idx="17">
                  <c:v>28.196883333333329</c:v>
                </c:pt>
                <c:pt idx="18">
                  <c:v>28.451916666666669</c:v>
                </c:pt>
                <c:pt idx="19">
                  <c:v>28.576133333333338</c:v>
                </c:pt>
                <c:pt idx="20">
                  <c:v>31.380050000000004</c:v>
                </c:pt>
                <c:pt idx="21">
                  <c:v>30.474950000000003</c:v>
                </c:pt>
                <c:pt idx="22">
                  <c:v>30.330799999999996</c:v>
                </c:pt>
                <c:pt idx="23">
                  <c:v>30.589849999999998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28.576133333333338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81BF-4800-B637-AAF8819F2F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0031360"/>
        <c:axId val="340037632"/>
      </c:scatterChart>
      <c:valAx>
        <c:axId val="340031360"/>
        <c:scaling>
          <c:orientation val="minMax"/>
          <c:max val="22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340037632"/>
        <c:crosses val="autoZero"/>
        <c:crossBetween val="midCat"/>
        <c:majorUnit val="1"/>
      </c:valAx>
      <c:valAx>
        <c:axId val="340037632"/>
        <c:scaling>
          <c:orientation val="minMax"/>
          <c:max val="32"/>
          <c:min val="26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,##0_);\(#,##0\)" sourceLinked="0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40031360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100" b="1">
          <a:solidFill>
            <a:schemeClr val="tx1"/>
          </a:solidFill>
        </a:defRPr>
      </a:pPr>
      <a:endParaRPr lang="ko-K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dash"/>
            <c:size val="8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>
                        <a:solidFill>
                          <a:schemeClr val="accent2"/>
                        </a:solidFill>
                      </a:rPr>
                      <a:t>CN2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D91-46FF-AD9C-E5CF362A03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1'!$D$6:$D$33</c:f>
              <c:numCache>
                <c:formatCode>General</c:formatCode>
                <c:ptCount val="28"/>
                <c:pt idx="0">
                  <c:v>29.473333333333329</c:v>
                </c:pt>
                <c:pt idx="1">
                  <c:v>29.223333333333333</c:v>
                </c:pt>
                <c:pt idx="2">
                  <c:v>29.406666666666666</c:v>
                </c:pt>
                <c:pt idx="3">
                  <c:v>29.283333333333331</c:v>
                </c:pt>
                <c:pt idx="4">
                  <c:v>28.766666666666666</c:v>
                </c:pt>
                <c:pt idx="5">
                  <c:v>29.080000000000002</c:v>
                </c:pt>
                <c:pt idx="6">
                  <c:v>29.09</c:v>
                </c:pt>
                <c:pt idx="7">
                  <c:v>29.33</c:v>
                </c:pt>
                <c:pt idx="8">
                  <c:v>29.47666666666667</c:v>
                </c:pt>
                <c:pt idx="9">
                  <c:v>29.286666666666665</c:v>
                </c:pt>
                <c:pt idx="10">
                  <c:v>29.863333333333333</c:v>
                </c:pt>
                <c:pt idx="11">
                  <c:v>29.826666666666668</c:v>
                </c:pt>
                <c:pt idx="12">
                  <c:v>30.026666666666667</c:v>
                </c:pt>
                <c:pt idx="13">
                  <c:v>30.026666666666667</c:v>
                </c:pt>
                <c:pt idx="14">
                  <c:v>30.05</c:v>
                </c:pt>
                <c:pt idx="15">
                  <c:v>29.77333333333333</c:v>
                </c:pt>
                <c:pt idx="16">
                  <c:v>29.963333333333335</c:v>
                </c:pt>
                <c:pt idx="17">
                  <c:v>30.013333333333332</c:v>
                </c:pt>
                <c:pt idx="18">
                  <c:v>30.216666666666669</c:v>
                </c:pt>
                <c:pt idx="19">
                  <c:v>30.113333333333333</c:v>
                </c:pt>
                <c:pt idx="20">
                  <c:v>33.71</c:v>
                </c:pt>
                <c:pt idx="21">
                  <c:v>32.9</c:v>
                </c:pt>
                <c:pt idx="22">
                  <c:v>32.74</c:v>
                </c:pt>
                <c:pt idx="23">
                  <c:v>33.11</c:v>
                </c:pt>
                <c:pt idx="27">
                  <c:v>30.113333333333333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D91-46FF-AD9C-E5CF362A03F0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dash"/>
            <c:size val="8"/>
            <c:spPr>
              <a:solidFill>
                <a:schemeClr val="accent6">
                  <a:lumMod val="75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CN4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D91-46FF-AD9C-E5CF362A03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1'!$E$6:$E$33</c:f>
              <c:numCache>
                <c:formatCode>General</c:formatCode>
                <c:ptCount val="28"/>
                <c:pt idx="0">
                  <c:v>28.310000000000002</c:v>
                </c:pt>
                <c:pt idx="1">
                  <c:v>28.176666666666666</c:v>
                </c:pt>
                <c:pt idx="2">
                  <c:v>28.310000000000002</c:v>
                </c:pt>
                <c:pt idx="3">
                  <c:v>28.189999999999998</c:v>
                </c:pt>
                <c:pt idx="4">
                  <c:v>27.63</c:v>
                </c:pt>
                <c:pt idx="5">
                  <c:v>28.073333333333334</c:v>
                </c:pt>
                <c:pt idx="6">
                  <c:v>28.069999999999997</c:v>
                </c:pt>
                <c:pt idx="7">
                  <c:v>28.24</c:v>
                </c:pt>
                <c:pt idx="8">
                  <c:v>28.353333333333335</c:v>
                </c:pt>
                <c:pt idx="9">
                  <c:v>28.213333333333335</c:v>
                </c:pt>
                <c:pt idx="10">
                  <c:v>28.89</c:v>
                </c:pt>
                <c:pt idx="11">
                  <c:v>28.83666666666667</c:v>
                </c:pt>
                <c:pt idx="12">
                  <c:v>29.013333333333335</c:v>
                </c:pt>
                <c:pt idx="13">
                  <c:v>29.040000000000003</c:v>
                </c:pt>
                <c:pt idx="14">
                  <c:v>29.083333333333332</c:v>
                </c:pt>
                <c:pt idx="15">
                  <c:v>28.78</c:v>
                </c:pt>
                <c:pt idx="16">
                  <c:v>28.983333333333334</c:v>
                </c:pt>
                <c:pt idx="17">
                  <c:v>28.97666666666667</c:v>
                </c:pt>
                <c:pt idx="18">
                  <c:v>29.209999999999997</c:v>
                </c:pt>
                <c:pt idx="19">
                  <c:v>29.11</c:v>
                </c:pt>
                <c:pt idx="20">
                  <c:v>32.24</c:v>
                </c:pt>
                <c:pt idx="21">
                  <c:v>31.37</c:v>
                </c:pt>
                <c:pt idx="22">
                  <c:v>31.22</c:v>
                </c:pt>
                <c:pt idx="23">
                  <c:v>31.52</c:v>
                </c:pt>
                <c:pt idx="27">
                  <c:v>29.11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1D91-46FF-AD9C-E5CF362A03F0}"/>
            </c:ext>
          </c:extLst>
        </c:ser>
        <c:ser>
          <c:idx val="2"/>
          <c:order val="2"/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12700">
                <a:solidFill>
                  <a:srgbClr val="C00000"/>
                </a:solidFill>
              </a:ln>
              <a:effectLst/>
            </c:spPr>
          </c:marker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1'!$F$6:$F$33</c:f>
              <c:numCache>
                <c:formatCode>General</c:formatCode>
                <c:ptCount val="28"/>
                <c:pt idx="0">
                  <c:v>29.49666666666667</c:v>
                </c:pt>
                <c:pt idx="1">
                  <c:v>29.293333333333333</c:v>
                </c:pt>
                <c:pt idx="2">
                  <c:v>29.55</c:v>
                </c:pt>
                <c:pt idx="3">
                  <c:v>30.330000000000002</c:v>
                </c:pt>
                <c:pt idx="4">
                  <c:v>28.843333333333334</c:v>
                </c:pt>
                <c:pt idx="5">
                  <c:v>29.159999999999997</c:v>
                </c:pt>
                <c:pt idx="6">
                  <c:v>30.193333333333332</c:v>
                </c:pt>
                <c:pt idx="7">
                  <c:v>29.459999999999997</c:v>
                </c:pt>
                <c:pt idx="8">
                  <c:v>29.653333333333336</c:v>
                </c:pt>
                <c:pt idx="9">
                  <c:v>28.676666666666666</c:v>
                </c:pt>
                <c:pt idx="10">
                  <c:v>29.713333333333335</c:v>
                </c:pt>
                <c:pt idx="11">
                  <c:v>29.830000000000002</c:v>
                </c:pt>
                <c:pt idx="12">
                  <c:v>29.893333333333334</c:v>
                </c:pt>
                <c:pt idx="13">
                  <c:v>29.943333333333339</c:v>
                </c:pt>
                <c:pt idx="14">
                  <c:v>31.01</c:v>
                </c:pt>
                <c:pt idx="15">
                  <c:v>29.796666666666667</c:v>
                </c:pt>
                <c:pt idx="16">
                  <c:v>29.923333333333336</c:v>
                </c:pt>
                <c:pt idx="17">
                  <c:v>29.963333333333335</c:v>
                </c:pt>
                <c:pt idx="18">
                  <c:v>30.123333333333331</c:v>
                </c:pt>
                <c:pt idx="19">
                  <c:v>30.933333333333334</c:v>
                </c:pt>
                <c:pt idx="20">
                  <c:v>34.020000000000003</c:v>
                </c:pt>
                <c:pt idx="21">
                  <c:v>32.83</c:v>
                </c:pt>
                <c:pt idx="22">
                  <c:v>32.64</c:v>
                </c:pt>
                <c:pt idx="23">
                  <c:v>32.630000000000003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1D91-46FF-AD9C-E5CF362A03F0}"/>
            </c:ext>
          </c:extLst>
        </c:ser>
        <c:ser>
          <c:idx val="3"/>
          <c:order val="3"/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12700">
                <a:solidFill>
                  <a:srgbClr val="0070C0"/>
                </a:solidFill>
              </a:ln>
              <a:effectLst/>
            </c:spPr>
          </c:marker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1'!$G$6:$G$33</c:f>
              <c:numCache>
                <c:formatCode>General</c:formatCode>
                <c:ptCount val="28"/>
                <c:pt idx="0">
                  <c:v>29.293333333333337</c:v>
                </c:pt>
                <c:pt idx="1">
                  <c:v>29.133333333333329</c:v>
                </c:pt>
                <c:pt idx="2">
                  <c:v>30.373333333333335</c:v>
                </c:pt>
                <c:pt idx="3">
                  <c:v>30.060000000000002</c:v>
                </c:pt>
                <c:pt idx="4">
                  <c:v>28.636666666666667</c:v>
                </c:pt>
                <c:pt idx="5">
                  <c:v>29.03</c:v>
                </c:pt>
                <c:pt idx="6">
                  <c:v>29.983333333333334</c:v>
                </c:pt>
                <c:pt idx="7">
                  <c:v>29.353333333333335</c:v>
                </c:pt>
                <c:pt idx="8">
                  <c:v>30.406666666666666</c:v>
                </c:pt>
                <c:pt idx="9">
                  <c:v>28.620000000000005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33.94</c:v>
                </c:pt>
                <c:pt idx="21">
                  <c:v>32.659999999999997</c:v>
                </c:pt>
                <c:pt idx="22">
                  <c:v>32.47</c:v>
                </c:pt>
                <c:pt idx="23">
                  <c:v>32.520000000000003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1D91-46FF-AD9C-E5CF362A03F0}"/>
            </c:ext>
          </c:extLst>
        </c:ser>
        <c:ser>
          <c:idx val="4"/>
          <c:order val="4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CN1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D91-46FF-AD9C-E5CF362A03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1'!$H$6:$H$33</c:f>
              <c:numCache>
                <c:formatCode>0.00</c:formatCode>
                <c:ptCount val="28"/>
                <c:pt idx="0">
                  <c:v>30.636666666666656</c:v>
                </c:pt>
                <c:pt idx="1">
                  <c:v>30.27</c:v>
                </c:pt>
                <c:pt idx="2">
                  <c:v>30.50333333333333</c:v>
                </c:pt>
                <c:pt idx="3">
                  <c:v>30.376666666666665</c:v>
                </c:pt>
                <c:pt idx="4">
                  <c:v>29.903333333333332</c:v>
                </c:pt>
                <c:pt idx="5">
                  <c:v>30.08666666666667</c:v>
                </c:pt>
                <c:pt idx="6">
                  <c:v>30.110000000000003</c:v>
                </c:pt>
                <c:pt idx="7">
                  <c:v>30.419999999999998</c:v>
                </c:pt>
                <c:pt idx="8">
                  <c:v>30.600000000000005</c:v>
                </c:pt>
                <c:pt idx="9">
                  <c:v>30.359999999999996</c:v>
                </c:pt>
                <c:pt idx="10">
                  <c:v>30.836666666666666</c:v>
                </c:pt>
                <c:pt idx="11">
                  <c:v>30.816666666666666</c:v>
                </c:pt>
                <c:pt idx="12">
                  <c:v>31.04</c:v>
                </c:pt>
                <c:pt idx="13">
                  <c:v>31.013333333333332</c:v>
                </c:pt>
                <c:pt idx="14">
                  <c:v>31.016666666666669</c:v>
                </c:pt>
                <c:pt idx="15">
                  <c:v>30.766666666666659</c:v>
                </c:pt>
                <c:pt idx="16">
                  <c:v>30.943333333333335</c:v>
                </c:pt>
                <c:pt idx="17">
                  <c:v>31.049999999999994</c:v>
                </c:pt>
                <c:pt idx="18">
                  <c:v>31.22333333333334</c:v>
                </c:pt>
                <c:pt idx="19">
                  <c:v>31.116666666666667</c:v>
                </c:pt>
                <c:pt idx="20">
                  <c:v>35.18</c:v>
                </c:pt>
                <c:pt idx="21">
                  <c:v>34.429999999999993</c:v>
                </c:pt>
                <c:pt idx="22">
                  <c:v>34.260000000000005</c:v>
                </c:pt>
                <c:pt idx="23">
                  <c:v>34.700000000000003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31.116666666666667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1D91-46FF-AD9C-E5CF362A03F0}"/>
            </c:ext>
          </c:extLst>
        </c:ser>
        <c:ser>
          <c:idx val="5"/>
          <c:order val="5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D91-46FF-AD9C-E5CF362A03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1'!$I$6:$I$33</c:f>
              <c:numCache>
                <c:formatCode>0.00</c:formatCode>
                <c:ptCount val="28"/>
                <c:pt idx="0">
                  <c:v>28.792783333333333</c:v>
                </c:pt>
                <c:pt idx="1">
                  <c:v>28.611033333333332</c:v>
                </c:pt>
                <c:pt idx="2">
                  <c:v>28.765116666666668</c:v>
                </c:pt>
                <c:pt idx="3">
                  <c:v>28.64373333333333</c:v>
                </c:pt>
                <c:pt idx="4">
                  <c:v>28.101716666666665</c:v>
                </c:pt>
                <c:pt idx="5">
                  <c:v>28.491100000000003</c:v>
                </c:pt>
                <c:pt idx="6">
                  <c:v>28.493299999999998</c:v>
                </c:pt>
                <c:pt idx="7">
                  <c:v>28.692349999999998</c:v>
                </c:pt>
                <c:pt idx="8">
                  <c:v>28.819516666666669</c:v>
                </c:pt>
                <c:pt idx="9">
                  <c:v>28.658766666666668</c:v>
                </c:pt>
                <c:pt idx="10">
                  <c:v>29.293933333333335</c:v>
                </c:pt>
                <c:pt idx="11">
                  <c:v>29.247516666666669</c:v>
                </c:pt>
                <c:pt idx="12">
                  <c:v>29.433866666666667</c:v>
                </c:pt>
                <c:pt idx="13">
                  <c:v>29.44946666666667</c:v>
                </c:pt>
                <c:pt idx="14">
                  <c:v>29.484500000000001</c:v>
                </c:pt>
                <c:pt idx="15">
                  <c:v>29.192233333333334</c:v>
                </c:pt>
                <c:pt idx="16">
                  <c:v>29.390033333333335</c:v>
                </c:pt>
                <c:pt idx="17">
                  <c:v>29.406883333333333</c:v>
                </c:pt>
                <c:pt idx="18">
                  <c:v>29.627766666666666</c:v>
                </c:pt>
                <c:pt idx="19">
                  <c:v>29.526383333333332</c:v>
                </c:pt>
                <c:pt idx="20">
                  <c:v>32.850050000000003</c:v>
                </c:pt>
                <c:pt idx="21">
                  <c:v>32.004950000000001</c:v>
                </c:pt>
                <c:pt idx="22">
                  <c:v>31.8508</c:v>
                </c:pt>
                <c:pt idx="23">
                  <c:v>32.179850000000002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29.526383333333332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1D91-46FF-AD9C-E5CF362A03F0}"/>
            </c:ext>
          </c:extLst>
        </c:ser>
        <c:ser>
          <c:idx val="6"/>
          <c:order val="6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D91-46FF-AD9C-E5CF362A03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1'!$J$6:$J$33</c:f>
              <c:numCache>
                <c:formatCode>0.00</c:formatCode>
                <c:ptCount val="28"/>
                <c:pt idx="0">
                  <c:v>27.935406666666672</c:v>
                </c:pt>
                <c:pt idx="1">
                  <c:v>27.839639999999999</c:v>
                </c:pt>
                <c:pt idx="2">
                  <c:v>27.956873333333338</c:v>
                </c:pt>
                <c:pt idx="3">
                  <c:v>27.837946666666664</c:v>
                </c:pt>
                <c:pt idx="4">
                  <c:v>27.263993333333332</c:v>
                </c:pt>
                <c:pt idx="5">
                  <c:v>27.749186666666667</c:v>
                </c:pt>
                <c:pt idx="6">
                  <c:v>27.741559999999996</c:v>
                </c:pt>
                <c:pt idx="7">
                  <c:v>27.889019999999999</c:v>
                </c:pt>
                <c:pt idx="8">
                  <c:v>27.991620000000001</c:v>
                </c:pt>
                <c:pt idx="9">
                  <c:v>27.867720000000002</c:v>
                </c:pt>
                <c:pt idx="10">
                  <c:v>28.576586666666667</c:v>
                </c:pt>
                <c:pt idx="11">
                  <c:v>28.517886666666669</c:v>
                </c:pt>
                <c:pt idx="12">
                  <c:v>28.687040000000003</c:v>
                </c:pt>
                <c:pt idx="13">
                  <c:v>28.722293333333337</c:v>
                </c:pt>
                <c:pt idx="14">
                  <c:v>28.772066666666664</c:v>
                </c:pt>
                <c:pt idx="15">
                  <c:v>28.46014666666667</c:v>
                </c:pt>
                <c:pt idx="16">
                  <c:v>28.667773333333333</c:v>
                </c:pt>
                <c:pt idx="17">
                  <c:v>28.642860000000006</c:v>
                </c:pt>
                <c:pt idx="18">
                  <c:v>28.88585333333333</c:v>
                </c:pt>
                <c:pt idx="19">
                  <c:v>28.786926666666666</c:v>
                </c:pt>
                <c:pt idx="20">
                  <c:v>31.766660000000002</c:v>
                </c:pt>
                <c:pt idx="21">
                  <c:v>30.87734</c:v>
                </c:pt>
                <c:pt idx="22">
                  <c:v>30.730559999999997</c:v>
                </c:pt>
                <c:pt idx="23">
                  <c:v>31.008019999999998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28.786926666666666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1D91-46FF-AD9C-E5CF362A03F0}"/>
            </c:ext>
          </c:extLst>
        </c:ser>
        <c:ser>
          <c:idx val="7"/>
          <c:order val="7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D91-46FF-AD9C-E5CF362A03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1'!$K$6:$K$33</c:f>
              <c:numCache>
                <c:formatCode>0.00</c:formatCode>
                <c:ptCount val="28"/>
                <c:pt idx="0">
                  <c:v>27.629450000000006</c:v>
                </c:pt>
                <c:pt idx="1">
                  <c:v>27.564366666666665</c:v>
                </c:pt>
                <c:pt idx="2">
                  <c:v>27.668450000000004</c:v>
                </c:pt>
                <c:pt idx="3">
                  <c:v>27.550399999999996</c:v>
                </c:pt>
                <c:pt idx="4">
                  <c:v>26.965049999999998</c:v>
                </c:pt>
                <c:pt idx="5">
                  <c:v>27.484433333333335</c:v>
                </c:pt>
                <c:pt idx="6">
                  <c:v>27.473299999999995</c:v>
                </c:pt>
                <c:pt idx="7">
                  <c:v>27.602349999999998</c:v>
                </c:pt>
                <c:pt idx="8">
                  <c:v>27.696183333333334</c:v>
                </c:pt>
                <c:pt idx="9">
                  <c:v>27.585433333333338</c:v>
                </c:pt>
                <c:pt idx="10">
                  <c:v>28.320600000000002</c:v>
                </c:pt>
                <c:pt idx="11">
                  <c:v>28.257516666666671</c:v>
                </c:pt>
                <c:pt idx="12">
                  <c:v>28.420533333333335</c:v>
                </c:pt>
                <c:pt idx="13">
                  <c:v>28.462800000000005</c:v>
                </c:pt>
                <c:pt idx="14">
                  <c:v>28.517833333333332</c:v>
                </c:pt>
                <c:pt idx="15">
                  <c:v>28.198900000000005</c:v>
                </c:pt>
                <c:pt idx="16">
                  <c:v>28.410033333333335</c:v>
                </c:pt>
                <c:pt idx="17">
                  <c:v>28.370216666666671</c:v>
                </c:pt>
                <c:pt idx="18">
                  <c:v>28.621099999999995</c:v>
                </c:pt>
                <c:pt idx="19">
                  <c:v>28.523049999999998</c:v>
                </c:pt>
                <c:pt idx="20">
                  <c:v>31.380050000000004</c:v>
                </c:pt>
                <c:pt idx="21">
                  <c:v>30.474950000000003</c:v>
                </c:pt>
                <c:pt idx="22">
                  <c:v>30.330799999999996</c:v>
                </c:pt>
                <c:pt idx="23">
                  <c:v>30.589849999999998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28.523049999999998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1D91-46FF-AD9C-E5CF362A03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4715392"/>
        <c:axId val="246468992"/>
      </c:scatterChart>
      <c:valAx>
        <c:axId val="214715392"/>
        <c:scaling>
          <c:orientation val="minMax"/>
          <c:max val="22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246468992"/>
        <c:crosses val="autoZero"/>
        <c:crossBetween val="midCat"/>
        <c:majorUnit val="1"/>
      </c:valAx>
      <c:valAx>
        <c:axId val="246468992"/>
        <c:scaling>
          <c:orientation val="minMax"/>
          <c:max val="32"/>
          <c:min val="26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,##0_);\(#,##0\)" sourceLinked="0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14715392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100" b="1">
          <a:solidFill>
            <a:schemeClr val="tx1"/>
          </a:solidFill>
        </a:defRPr>
      </a:pPr>
      <a:endParaRPr lang="ko-KR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dash"/>
            <c:size val="8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>
                        <a:solidFill>
                          <a:schemeClr val="accent2"/>
                        </a:solidFill>
                      </a:rPr>
                      <a:t>CN2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58C-42CB-BF8B-9644123704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11'!$D$6:$D$33</c:f>
              <c:numCache>
                <c:formatCode>General</c:formatCode>
                <c:ptCount val="28"/>
                <c:pt idx="0">
                  <c:v>29.090000000000003</c:v>
                </c:pt>
                <c:pt idx="1">
                  <c:v>29.3</c:v>
                </c:pt>
                <c:pt idx="2">
                  <c:v>29.343333333333323</c:v>
                </c:pt>
                <c:pt idx="3">
                  <c:v>29.243333333333322</c:v>
                </c:pt>
                <c:pt idx="4">
                  <c:v>29.226666666666663</c:v>
                </c:pt>
                <c:pt idx="5">
                  <c:v>29.353333333333325</c:v>
                </c:pt>
                <c:pt idx="6">
                  <c:v>29.310000000000006</c:v>
                </c:pt>
                <c:pt idx="7">
                  <c:v>29.333333333333325</c:v>
                </c:pt>
                <c:pt idx="8">
                  <c:v>29.273333333333319</c:v>
                </c:pt>
                <c:pt idx="9">
                  <c:v>29.38</c:v>
                </c:pt>
                <c:pt idx="10">
                  <c:v>29.823333333333323</c:v>
                </c:pt>
                <c:pt idx="11">
                  <c:v>29.863333333333323</c:v>
                </c:pt>
                <c:pt idx="12">
                  <c:v>29.89</c:v>
                </c:pt>
                <c:pt idx="13">
                  <c:v>29.903333333333322</c:v>
                </c:pt>
                <c:pt idx="14">
                  <c:v>29.796666666666667</c:v>
                </c:pt>
                <c:pt idx="15">
                  <c:v>29.89333333333332</c:v>
                </c:pt>
                <c:pt idx="16">
                  <c:v>29.959999999999994</c:v>
                </c:pt>
                <c:pt idx="17">
                  <c:v>29.826666666666668</c:v>
                </c:pt>
                <c:pt idx="18">
                  <c:v>29.959999999999994</c:v>
                </c:pt>
                <c:pt idx="19">
                  <c:v>30.05</c:v>
                </c:pt>
                <c:pt idx="20">
                  <c:v>33.71</c:v>
                </c:pt>
                <c:pt idx="21">
                  <c:v>32.9</c:v>
                </c:pt>
                <c:pt idx="22">
                  <c:v>32.74</c:v>
                </c:pt>
                <c:pt idx="23">
                  <c:v>33.11</c:v>
                </c:pt>
                <c:pt idx="27">
                  <c:v>30.05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58C-42CB-BF8B-964412370493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dash"/>
            <c:size val="8"/>
            <c:spPr>
              <a:solidFill>
                <a:schemeClr val="accent6">
                  <a:lumMod val="75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CN4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58C-42CB-BF8B-9644123704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11'!$E$6:$E$33</c:f>
              <c:numCache>
                <c:formatCode>General</c:formatCode>
                <c:ptCount val="28"/>
                <c:pt idx="0">
                  <c:v>28.043333333333322</c:v>
                </c:pt>
                <c:pt idx="1">
                  <c:v>28.22</c:v>
                </c:pt>
                <c:pt idx="2">
                  <c:v>28.233333333333324</c:v>
                </c:pt>
                <c:pt idx="3">
                  <c:v>28.189999999999994</c:v>
                </c:pt>
                <c:pt idx="4">
                  <c:v>28.150000000000006</c:v>
                </c:pt>
                <c:pt idx="5">
                  <c:v>28.263333333333321</c:v>
                </c:pt>
                <c:pt idx="6">
                  <c:v>28.193333333333324</c:v>
                </c:pt>
                <c:pt idx="7">
                  <c:v>28.236666666666665</c:v>
                </c:pt>
                <c:pt idx="8">
                  <c:v>28.183333333333323</c:v>
                </c:pt>
                <c:pt idx="9">
                  <c:v>28.279999999999998</c:v>
                </c:pt>
                <c:pt idx="10">
                  <c:v>28.939999999999998</c:v>
                </c:pt>
                <c:pt idx="11">
                  <c:v>28.973333333333322</c:v>
                </c:pt>
                <c:pt idx="12">
                  <c:v>29.056666666666668</c:v>
                </c:pt>
                <c:pt idx="13">
                  <c:v>29.026666666666667</c:v>
                </c:pt>
                <c:pt idx="14">
                  <c:v>28.946666666666669</c:v>
                </c:pt>
                <c:pt idx="15">
                  <c:v>29.013333333333325</c:v>
                </c:pt>
                <c:pt idx="16">
                  <c:v>29.033333333333324</c:v>
                </c:pt>
                <c:pt idx="17">
                  <c:v>28.91</c:v>
                </c:pt>
                <c:pt idx="18">
                  <c:v>29.080000000000002</c:v>
                </c:pt>
                <c:pt idx="19">
                  <c:v>29.166666666666668</c:v>
                </c:pt>
                <c:pt idx="20">
                  <c:v>32.24</c:v>
                </c:pt>
                <c:pt idx="21">
                  <c:v>31.37</c:v>
                </c:pt>
                <c:pt idx="22">
                  <c:v>31.22</c:v>
                </c:pt>
                <c:pt idx="23">
                  <c:v>31.52</c:v>
                </c:pt>
                <c:pt idx="27">
                  <c:v>29.166666666666668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58C-42CB-BF8B-964412370493}"/>
            </c:ext>
          </c:extLst>
        </c:ser>
        <c:ser>
          <c:idx val="2"/>
          <c:order val="2"/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12700">
                <a:solidFill>
                  <a:srgbClr val="C00000"/>
                </a:solidFill>
              </a:ln>
              <a:effectLst/>
            </c:spPr>
          </c:marker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11'!$F$6:$F$33</c:f>
              <c:numCache>
                <c:formatCode>General</c:formatCode>
                <c:ptCount val="28"/>
                <c:pt idx="0">
                  <c:v>28.52</c:v>
                </c:pt>
                <c:pt idx="1">
                  <c:v>30.313333333333325</c:v>
                </c:pt>
                <c:pt idx="2">
                  <c:v>29.47</c:v>
                </c:pt>
                <c:pt idx="3">
                  <c:v>29.39</c:v>
                </c:pt>
                <c:pt idx="4">
                  <c:v>29.389999999999993</c:v>
                </c:pt>
                <c:pt idx="5">
                  <c:v>30.47</c:v>
                </c:pt>
                <c:pt idx="6">
                  <c:v>28.330000000000002</c:v>
                </c:pt>
                <c:pt idx="7">
                  <c:v>29.400000000000002</c:v>
                </c:pt>
                <c:pt idx="8">
                  <c:v>29.293333333333322</c:v>
                </c:pt>
                <c:pt idx="9">
                  <c:v>30.39</c:v>
                </c:pt>
                <c:pt idx="10">
                  <c:v>30.793333333333326</c:v>
                </c:pt>
                <c:pt idx="11">
                  <c:v>29.98333333333332</c:v>
                </c:pt>
                <c:pt idx="12">
                  <c:v>29.459999999999994</c:v>
                </c:pt>
                <c:pt idx="13">
                  <c:v>30.046666666666667</c:v>
                </c:pt>
                <c:pt idx="14">
                  <c:v>29.956666666666667</c:v>
                </c:pt>
                <c:pt idx="15">
                  <c:v>30.036666666666665</c:v>
                </c:pt>
                <c:pt idx="16">
                  <c:v>34.303333333333335</c:v>
                </c:pt>
                <c:pt idx="17">
                  <c:v>30.016666666666669</c:v>
                </c:pt>
                <c:pt idx="18">
                  <c:v>30.08</c:v>
                </c:pt>
                <c:pt idx="19">
                  <c:v>30.133333333333326</c:v>
                </c:pt>
                <c:pt idx="20">
                  <c:v>34.020000000000003</c:v>
                </c:pt>
                <c:pt idx="21">
                  <c:v>32.83</c:v>
                </c:pt>
                <c:pt idx="22">
                  <c:v>32.64</c:v>
                </c:pt>
                <c:pt idx="23">
                  <c:v>32.630000000000003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958C-42CB-BF8B-964412370493}"/>
            </c:ext>
          </c:extLst>
        </c:ser>
        <c:ser>
          <c:idx val="3"/>
          <c:order val="3"/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12700">
                <a:solidFill>
                  <a:srgbClr val="0070C0"/>
                </a:solidFill>
              </a:ln>
              <a:effectLst/>
            </c:spPr>
          </c:marker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11'!$G$6:$G$33</c:f>
              <c:numCache>
                <c:formatCode>General</c:formatCode>
                <c:ptCount val="28"/>
                <c:pt idx="0">
                  <c:v>29.08</c:v>
                </c:pt>
                <c:pt idx="1">
                  <c:v>13.623333333333333</c:v>
                </c:pt>
                <c:pt idx="2">
                  <c:v>29.336666666666666</c:v>
                </c:pt>
                <c:pt idx="3">
                  <c:v>30.313333333333325</c:v>
                </c:pt>
                <c:pt idx="4">
                  <c:v>38.49</c:v>
                </c:pt>
                <c:pt idx="5">
                  <c:v>30.25</c:v>
                </c:pt>
                <c:pt idx="6">
                  <c:v>28.706666666666667</c:v>
                </c:pt>
                <c:pt idx="7">
                  <c:v>30.266666666666666</c:v>
                </c:pt>
                <c:pt idx="8">
                  <c:v>29.179999999999996</c:v>
                </c:pt>
                <c:pt idx="9">
                  <c:v>30.189999999999994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33.94</c:v>
                </c:pt>
                <c:pt idx="21">
                  <c:v>32.660000000000004</c:v>
                </c:pt>
                <c:pt idx="22">
                  <c:v>32.47</c:v>
                </c:pt>
                <c:pt idx="23">
                  <c:v>32.520000000000003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958C-42CB-BF8B-964412370493}"/>
            </c:ext>
          </c:extLst>
        </c:ser>
        <c:ser>
          <c:idx val="4"/>
          <c:order val="4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CN1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58C-42CB-BF8B-9644123704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11'!$H$6:$H$33</c:f>
              <c:numCache>
                <c:formatCode>0.00</c:formatCode>
                <c:ptCount val="28"/>
                <c:pt idx="0">
                  <c:v>30.136666666666677</c:v>
                </c:pt>
                <c:pt idx="1">
                  <c:v>30.380000000000003</c:v>
                </c:pt>
                <c:pt idx="2">
                  <c:v>30.453333333333322</c:v>
                </c:pt>
                <c:pt idx="3">
                  <c:v>30.29666666666666</c:v>
                </c:pt>
                <c:pt idx="4">
                  <c:v>30.303333333333317</c:v>
                </c:pt>
                <c:pt idx="5">
                  <c:v>30.443333333333328</c:v>
                </c:pt>
                <c:pt idx="6">
                  <c:v>30.426666666666673</c:v>
                </c:pt>
                <c:pt idx="7">
                  <c:v>30.43</c:v>
                </c:pt>
                <c:pt idx="8">
                  <c:v>30.363333333333319</c:v>
                </c:pt>
                <c:pt idx="9">
                  <c:v>30.479999999999993</c:v>
                </c:pt>
                <c:pt idx="10">
                  <c:v>30.706666666666667</c:v>
                </c:pt>
                <c:pt idx="11">
                  <c:v>30.753333333333323</c:v>
                </c:pt>
                <c:pt idx="12">
                  <c:v>30.723333333333322</c:v>
                </c:pt>
                <c:pt idx="13">
                  <c:v>30.779999999999994</c:v>
                </c:pt>
                <c:pt idx="14">
                  <c:v>30.646666666666665</c:v>
                </c:pt>
                <c:pt idx="15">
                  <c:v>30.773333333333319</c:v>
                </c:pt>
                <c:pt idx="16">
                  <c:v>30.88666666666666</c:v>
                </c:pt>
                <c:pt idx="17">
                  <c:v>30.743333333333325</c:v>
                </c:pt>
                <c:pt idx="18">
                  <c:v>30.839999999999993</c:v>
                </c:pt>
                <c:pt idx="19">
                  <c:v>30.933333333333323</c:v>
                </c:pt>
                <c:pt idx="20">
                  <c:v>35.18</c:v>
                </c:pt>
                <c:pt idx="21">
                  <c:v>34.43</c:v>
                </c:pt>
                <c:pt idx="22">
                  <c:v>34.260000000000012</c:v>
                </c:pt>
                <c:pt idx="23">
                  <c:v>34.700000000000003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30.933333333333323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958C-42CB-BF8B-964412370493}"/>
            </c:ext>
          </c:extLst>
        </c:ser>
        <c:ser>
          <c:idx val="5"/>
          <c:order val="5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58C-42CB-BF8B-9644123704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11'!$I$6:$I$33</c:f>
              <c:numCache>
                <c:formatCode>0.00</c:formatCode>
                <c:ptCount val="28"/>
                <c:pt idx="0">
                  <c:v>28.477700000000002</c:v>
                </c:pt>
                <c:pt idx="1">
                  <c:v>28.668199999999995</c:v>
                </c:pt>
                <c:pt idx="2">
                  <c:v>28.693983333333328</c:v>
                </c:pt>
                <c:pt idx="3">
                  <c:v>28.627133333333322</c:v>
                </c:pt>
                <c:pt idx="4">
                  <c:v>28.596816666666665</c:v>
                </c:pt>
                <c:pt idx="5">
                  <c:v>28.715683333333324</c:v>
                </c:pt>
                <c:pt idx="6">
                  <c:v>28.656749999999995</c:v>
                </c:pt>
                <c:pt idx="7">
                  <c:v>28.691783333333326</c:v>
                </c:pt>
                <c:pt idx="8">
                  <c:v>28.635683333333326</c:v>
                </c:pt>
                <c:pt idx="9">
                  <c:v>28.736499999999996</c:v>
                </c:pt>
                <c:pt idx="10">
                  <c:v>29.306583333333329</c:v>
                </c:pt>
                <c:pt idx="11">
                  <c:v>29.342683333333323</c:v>
                </c:pt>
                <c:pt idx="12">
                  <c:v>29.402499999999996</c:v>
                </c:pt>
                <c:pt idx="13">
                  <c:v>29.390483333333325</c:v>
                </c:pt>
                <c:pt idx="14">
                  <c:v>29.299416666666669</c:v>
                </c:pt>
                <c:pt idx="15">
                  <c:v>29.378533333333319</c:v>
                </c:pt>
                <c:pt idx="16">
                  <c:v>29.417899999999999</c:v>
                </c:pt>
                <c:pt idx="17">
                  <c:v>29.290416666666669</c:v>
                </c:pt>
                <c:pt idx="18">
                  <c:v>29.445199999999996</c:v>
                </c:pt>
                <c:pt idx="19">
                  <c:v>29.533250000000006</c:v>
                </c:pt>
                <c:pt idx="20">
                  <c:v>32.850049999999996</c:v>
                </c:pt>
                <c:pt idx="21">
                  <c:v>32.004950000000001</c:v>
                </c:pt>
                <c:pt idx="22">
                  <c:v>31.850800000000003</c:v>
                </c:pt>
                <c:pt idx="23">
                  <c:v>32.179850000000002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29.533250000000006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958C-42CB-BF8B-964412370493}"/>
            </c:ext>
          </c:extLst>
        </c:ser>
        <c:ser>
          <c:idx val="6"/>
          <c:order val="6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58C-42CB-BF8B-9644123704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11'!$J$6:$J$33</c:f>
              <c:numCache>
                <c:formatCode>0.00</c:formatCode>
                <c:ptCount val="28"/>
                <c:pt idx="0">
                  <c:v>27.706306666666666</c:v>
                </c:pt>
                <c:pt idx="1">
                  <c:v>27.872239999999991</c:v>
                </c:pt>
                <c:pt idx="2">
                  <c:v>27.875913333333326</c:v>
                </c:pt>
                <c:pt idx="3">
                  <c:v>27.85082666666667</c:v>
                </c:pt>
                <c:pt idx="4">
                  <c:v>27.803313333333332</c:v>
                </c:pt>
                <c:pt idx="5">
                  <c:v>27.912353333333325</c:v>
                </c:pt>
                <c:pt idx="6">
                  <c:v>27.833766666666666</c:v>
                </c:pt>
                <c:pt idx="7">
                  <c:v>27.883539999999989</c:v>
                </c:pt>
                <c:pt idx="8">
                  <c:v>27.832353333333327</c:v>
                </c:pt>
                <c:pt idx="9">
                  <c:v>27.925800000000002</c:v>
                </c:pt>
                <c:pt idx="10">
                  <c:v>28.655566666666672</c:v>
                </c:pt>
                <c:pt idx="11">
                  <c:v>28.686753333333325</c:v>
                </c:pt>
                <c:pt idx="12">
                  <c:v>28.78833333333332</c:v>
                </c:pt>
                <c:pt idx="13">
                  <c:v>28.74438</c:v>
                </c:pt>
                <c:pt idx="14">
                  <c:v>28.672966666666674</c:v>
                </c:pt>
                <c:pt idx="15">
                  <c:v>28.729973333333326</c:v>
                </c:pt>
                <c:pt idx="16">
                  <c:v>28.734946666666673</c:v>
                </c:pt>
                <c:pt idx="17">
                  <c:v>28.61483333333333</c:v>
                </c:pt>
                <c:pt idx="18">
                  <c:v>28.79664</c:v>
                </c:pt>
                <c:pt idx="19">
                  <c:v>28.882233333333321</c:v>
                </c:pt>
                <c:pt idx="20">
                  <c:v>31.766660000000002</c:v>
                </c:pt>
                <c:pt idx="21">
                  <c:v>30.87734</c:v>
                </c:pt>
                <c:pt idx="22">
                  <c:v>30.730559999999993</c:v>
                </c:pt>
                <c:pt idx="23">
                  <c:v>31.008019999999991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28.882233333333321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958C-42CB-BF8B-964412370493}"/>
            </c:ext>
          </c:extLst>
        </c:ser>
        <c:ser>
          <c:idx val="7"/>
          <c:order val="7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58C-42CB-BF8B-9644123704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11'!$K$6:$K$33</c:f>
              <c:numCache>
                <c:formatCode>0.00</c:formatCode>
                <c:ptCount val="28"/>
                <c:pt idx="0">
                  <c:v>27.431033333333325</c:v>
                </c:pt>
                <c:pt idx="1">
                  <c:v>27.58819999999999</c:v>
                </c:pt>
                <c:pt idx="2">
                  <c:v>27.583983333333329</c:v>
                </c:pt>
                <c:pt idx="3">
                  <c:v>27.573799999999995</c:v>
                </c:pt>
                <c:pt idx="4">
                  <c:v>27.520150000000005</c:v>
                </c:pt>
                <c:pt idx="5">
                  <c:v>27.62568333333332</c:v>
                </c:pt>
                <c:pt idx="6">
                  <c:v>27.540083333333321</c:v>
                </c:pt>
                <c:pt idx="7">
                  <c:v>27.595116666666662</c:v>
                </c:pt>
                <c:pt idx="8">
                  <c:v>27.545683333333326</c:v>
                </c:pt>
                <c:pt idx="9">
                  <c:v>27.636500000000005</c:v>
                </c:pt>
                <c:pt idx="10">
                  <c:v>28.423250000000003</c:v>
                </c:pt>
                <c:pt idx="11">
                  <c:v>28.452683333333322</c:v>
                </c:pt>
                <c:pt idx="12">
                  <c:v>28.569166666666668</c:v>
                </c:pt>
                <c:pt idx="13">
                  <c:v>28.513816666666671</c:v>
                </c:pt>
                <c:pt idx="14">
                  <c:v>28.449416666666668</c:v>
                </c:pt>
                <c:pt idx="15">
                  <c:v>28.498533333333317</c:v>
                </c:pt>
                <c:pt idx="16">
                  <c:v>28.491233333333327</c:v>
                </c:pt>
                <c:pt idx="17">
                  <c:v>28.373750000000001</c:v>
                </c:pt>
                <c:pt idx="18">
                  <c:v>28.565200000000001</c:v>
                </c:pt>
                <c:pt idx="19">
                  <c:v>28.649916666666673</c:v>
                </c:pt>
                <c:pt idx="20">
                  <c:v>31.380050000000004</c:v>
                </c:pt>
                <c:pt idx="21">
                  <c:v>30.474950000000007</c:v>
                </c:pt>
                <c:pt idx="22">
                  <c:v>30.330799999999993</c:v>
                </c:pt>
                <c:pt idx="23">
                  <c:v>30.589849999999991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28.649916666666673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958C-42CB-BF8B-9644123704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767104"/>
        <c:axId val="110785280"/>
      </c:scatterChart>
      <c:valAx>
        <c:axId val="110767104"/>
        <c:scaling>
          <c:orientation val="minMax"/>
          <c:max val="22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10785280"/>
        <c:crosses val="autoZero"/>
        <c:crossBetween val="midCat"/>
        <c:majorUnit val="1"/>
      </c:valAx>
      <c:valAx>
        <c:axId val="110785280"/>
        <c:scaling>
          <c:orientation val="minMax"/>
          <c:max val="32"/>
          <c:min val="26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,##0_);\(#,##0\)" sourceLinked="0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0767104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100" b="1">
          <a:solidFill>
            <a:schemeClr val="tx1"/>
          </a:solidFill>
        </a:defRPr>
      </a:pPr>
      <a:endParaRPr lang="ko-KR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8475425412960145E-2"/>
          <c:y val="3.4344629426181023E-2"/>
          <c:w val="0.91229185322782058"/>
          <c:h val="0.83792692751908504"/>
        </c:manualLayout>
      </c:layout>
      <c:scatterChart>
        <c:scatterStyle val="lineMarker"/>
        <c:varyColors val="0"/>
        <c:ser>
          <c:idx val="0"/>
          <c:order val="0"/>
          <c:tx>
            <c:v>Cy5</c:v>
          </c:tx>
          <c:spPr>
            <a:ln w="25400" cap="rnd">
              <a:noFill/>
              <a:round/>
            </a:ln>
            <a:effectLst/>
          </c:spPr>
          <c:marker>
            <c:symbol val="dash"/>
            <c:size val="8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dLbls>
            <c:dLbl>
              <c:idx val="36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>
                        <a:solidFill>
                          <a:schemeClr val="accent2"/>
                        </a:solidFill>
                      </a:rPr>
                      <a:t>CN2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EBA-4775-83C1-F278C6F5BD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Sheet1!$C$6:$C$43</c:f>
              <c:numCache>
                <c:formatCode>General</c:formatCode>
                <c:ptCount val="3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31</c:v>
                </c:pt>
              </c:numCache>
            </c:numRef>
          </c:xVal>
          <c:yVal>
            <c:numRef>
              <c:f>Sheet1!$D$6:$D$43</c:f>
              <c:numCache>
                <c:formatCode>General</c:formatCode>
                <c:ptCount val="38"/>
                <c:pt idx="0">
                  <c:v>29.17</c:v>
                </c:pt>
                <c:pt idx="1">
                  <c:v>29.28</c:v>
                </c:pt>
                <c:pt idx="2">
                  <c:v>29.18</c:v>
                </c:pt>
                <c:pt idx="3">
                  <c:v>29.18</c:v>
                </c:pt>
                <c:pt idx="4">
                  <c:v>29.26</c:v>
                </c:pt>
                <c:pt idx="5">
                  <c:v>29.16</c:v>
                </c:pt>
                <c:pt idx="6">
                  <c:v>29.35</c:v>
                </c:pt>
                <c:pt idx="7">
                  <c:v>29.24</c:v>
                </c:pt>
                <c:pt idx="8">
                  <c:v>29.17</c:v>
                </c:pt>
                <c:pt idx="9">
                  <c:v>29.48</c:v>
                </c:pt>
                <c:pt idx="10">
                  <c:v>29.93</c:v>
                </c:pt>
                <c:pt idx="11">
                  <c:v>30.06</c:v>
                </c:pt>
                <c:pt idx="12">
                  <c:v>30</c:v>
                </c:pt>
                <c:pt idx="13">
                  <c:v>29.94</c:v>
                </c:pt>
                <c:pt idx="14">
                  <c:v>30.14</c:v>
                </c:pt>
                <c:pt idx="15">
                  <c:v>30.07</c:v>
                </c:pt>
                <c:pt idx="16">
                  <c:v>30.3</c:v>
                </c:pt>
                <c:pt idx="17">
                  <c:v>30.13</c:v>
                </c:pt>
                <c:pt idx="18">
                  <c:v>30.2</c:v>
                </c:pt>
                <c:pt idx="19">
                  <c:v>30.53</c:v>
                </c:pt>
                <c:pt idx="27">
                  <c:v>30.51</c:v>
                </c:pt>
                <c:pt idx="28">
                  <c:v>30.3</c:v>
                </c:pt>
                <c:pt idx="29">
                  <c:v>30.41</c:v>
                </c:pt>
                <c:pt idx="36">
                  <c:v>29.49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EBA-4775-83C1-F278C6F5BDD5}"/>
            </c:ext>
          </c:extLst>
        </c:ser>
        <c:ser>
          <c:idx val="1"/>
          <c:order val="1"/>
          <c:tx>
            <c:v>610</c:v>
          </c:tx>
          <c:spPr>
            <a:ln w="25400" cap="rnd">
              <a:noFill/>
              <a:round/>
            </a:ln>
            <a:effectLst/>
          </c:spPr>
          <c:marker>
            <c:symbol val="dash"/>
            <c:size val="8"/>
            <c:spPr>
              <a:solidFill>
                <a:schemeClr val="accent6">
                  <a:lumMod val="75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36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CN4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BA-4775-83C1-F278C6F5BD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Sheet1!$C$6:$C$43</c:f>
              <c:numCache>
                <c:formatCode>General</c:formatCode>
                <c:ptCount val="3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31</c:v>
                </c:pt>
              </c:numCache>
              <c:extLst xmlns:c15="http://schemas.microsoft.com/office/drawing/2012/chart"/>
            </c:numRef>
          </c:xVal>
          <c:yVal>
            <c:numRef>
              <c:f>Sheet1!$E$6:$E$43</c:f>
              <c:numCache>
                <c:formatCode>General</c:formatCode>
                <c:ptCount val="38"/>
                <c:pt idx="0">
                  <c:v>28.12</c:v>
                </c:pt>
                <c:pt idx="1">
                  <c:v>28.23</c:v>
                </c:pt>
                <c:pt idx="2">
                  <c:v>28.19</c:v>
                </c:pt>
                <c:pt idx="3">
                  <c:v>28.17</c:v>
                </c:pt>
                <c:pt idx="4">
                  <c:v>28.24</c:v>
                </c:pt>
                <c:pt idx="5">
                  <c:v>28.14</c:v>
                </c:pt>
                <c:pt idx="6">
                  <c:v>28.32</c:v>
                </c:pt>
                <c:pt idx="7">
                  <c:v>28.19</c:v>
                </c:pt>
                <c:pt idx="8">
                  <c:v>28.1</c:v>
                </c:pt>
                <c:pt idx="9">
                  <c:v>28.38</c:v>
                </c:pt>
                <c:pt idx="10">
                  <c:v>28.94</c:v>
                </c:pt>
                <c:pt idx="11">
                  <c:v>29.03</c:v>
                </c:pt>
                <c:pt idx="12">
                  <c:v>29.01</c:v>
                </c:pt>
                <c:pt idx="13">
                  <c:v>28.94</c:v>
                </c:pt>
                <c:pt idx="14">
                  <c:v>29.14</c:v>
                </c:pt>
                <c:pt idx="15">
                  <c:v>29.04</c:v>
                </c:pt>
                <c:pt idx="16">
                  <c:v>29.27</c:v>
                </c:pt>
                <c:pt idx="17">
                  <c:v>29.12</c:v>
                </c:pt>
                <c:pt idx="18">
                  <c:v>29.14</c:v>
                </c:pt>
                <c:pt idx="19">
                  <c:v>29.43</c:v>
                </c:pt>
                <c:pt idx="27">
                  <c:v>29.51</c:v>
                </c:pt>
                <c:pt idx="28">
                  <c:v>29.3</c:v>
                </c:pt>
                <c:pt idx="29">
                  <c:v>29.41</c:v>
                </c:pt>
                <c:pt idx="36">
                  <c:v>28.54</c:v>
                </c:pt>
              </c:numCache>
              <c:extLst xmlns:c15="http://schemas.microsoft.com/office/drawing/2012/chart"/>
            </c:numRef>
          </c:y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3-EEBA-4775-83C1-F278C6F5BDD5}"/>
            </c:ext>
          </c:extLst>
        </c:ser>
        <c:ser>
          <c:idx val="2"/>
          <c:order val="2"/>
          <c:tx>
            <c:v>FAM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12700">
                <a:solidFill>
                  <a:srgbClr val="C00000"/>
                </a:solidFill>
              </a:ln>
              <a:effectLst/>
            </c:spPr>
          </c:marker>
          <c:xVal>
            <c:numRef>
              <c:f>Sheet1!$C$6:$C$43</c:f>
              <c:numCache>
                <c:formatCode>General</c:formatCode>
                <c:ptCount val="3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31</c:v>
                </c:pt>
              </c:numCache>
            </c:numRef>
          </c:xVal>
          <c:yVal>
            <c:numRef>
              <c:f>Sheet1!$F$6:$F$43</c:f>
              <c:numCache>
                <c:formatCode>General</c:formatCode>
                <c:ptCount val="38"/>
                <c:pt idx="0">
                  <c:v>29.24</c:v>
                </c:pt>
                <c:pt idx="1">
                  <c:v>28.82</c:v>
                </c:pt>
                <c:pt idx="2">
                  <c:v>29.23</c:v>
                </c:pt>
                <c:pt idx="3">
                  <c:v>29.31</c:v>
                </c:pt>
                <c:pt idx="4">
                  <c:v>29.35</c:v>
                </c:pt>
                <c:pt idx="5">
                  <c:v>29.23</c:v>
                </c:pt>
                <c:pt idx="6">
                  <c:v>30.44</c:v>
                </c:pt>
                <c:pt idx="7">
                  <c:v>29.42</c:v>
                </c:pt>
                <c:pt idx="8">
                  <c:v>29.18</c:v>
                </c:pt>
                <c:pt idx="9">
                  <c:v>30.47</c:v>
                </c:pt>
                <c:pt idx="10">
                  <c:v>30.06</c:v>
                </c:pt>
                <c:pt idx="11">
                  <c:v>31.04</c:v>
                </c:pt>
                <c:pt idx="12">
                  <c:v>30.05</c:v>
                </c:pt>
                <c:pt idx="13">
                  <c:v>30.06</c:v>
                </c:pt>
                <c:pt idx="14">
                  <c:v>30.16</c:v>
                </c:pt>
                <c:pt idx="15">
                  <c:v>30.14</c:v>
                </c:pt>
                <c:pt idx="16">
                  <c:v>30.27</c:v>
                </c:pt>
                <c:pt idx="17">
                  <c:v>30.21</c:v>
                </c:pt>
                <c:pt idx="18">
                  <c:v>30.2</c:v>
                </c:pt>
                <c:pt idx="19">
                  <c:v>30.55</c:v>
                </c:pt>
                <c:pt idx="27">
                  <c:v>29.41</c:v>
                </c:pt>
                <c:pt idx="28">
                  <c:v>29.4</c:v>
                </c:pt>
                <c:pt idx="29">
                  <c:v>29.44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EEBA-4775-83C1-F278C6F5BDD5}"/>
            </c:ext>
          </c:extLst>
        </c:ser>
        <c:ser>
          <c:idx val="3"/>
          <c:order val="3"/>
          <c:tx>
            <c:v>JOE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12700">
                <a:solidFill>
                  <a:srgbClr val="0070C0"/>
                </a:solidFill>
              </a:ln>
              <a:effectLst/>
            </c:spPr>
          </c:marker>
          <c:xVal>
            <c:numRef>
              <c:f>Sheet1!$C$6:$C$43</c:f>
              <c:numCache>
                <c:formatCode>General</c:formatCode>
                <c:ptCount val="3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31</c:v>
                </c:pt>
              </c:numCache>
              <c:extLst xmlns:c15="http://schemas.microsoft.com/office/drawing/2012/chart"/>
            </c:numRef>
          </c:xVal>
          <c:yVal>
            <c:numRef>
              <c:f>Sheet1!$G$6:$G$43</c:f>
              <c:numCache>
                <c:formatCode>General</c:formatCode>
                <c:ptCount val="38"/>
                <c:pt idx="0">
                  <c:v>29.12</c:v>
                </c:pt>
                <c:pt idx="1">
                  <c:v>28.8</c:v>
                </c:pt>
                <c:pt idx="2">
                  <c:v>30.23</c:v>
                </c:pt>
                <c:pt idx="3">
                  <c:v>29.21</c:v>
                </c:pt>
                <c:pt idx="4">
                  <c:v>30.36</c:v>
                </c:pt>
                <c:pt idx="5">
                  <c:v>30.13</c:v>
                </c:pt>
                <c:pt idx="6">
                  <c:v>30.3</c:v>
                </c:pt>
                <c:pt idx="7">
                  <c:v>30.37</c:v>
                </c:pt>
                <c:pt idx="8">
                  <c:v>30.08</c:v>
                </c:pt>
                <c:pt idx="9">
                  <c:v>30.29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7">
                  <c:v>29.41</c:v>
                </c:pt>
                <c:pt idx="28">
                  <c:v>29.36</c:v>
                </c:pt>
                <c:pt idx="29">
                  <c:v>29.46</c:v>
                </c:pt>
              </c:numCache>
              <c:extLst xmlns:c15="http://schemas.microsoft.com/office/drawing/2012/chart"/>
            </c:numRef>
          </c:y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5-EEBA-4775-83C1-F278C6F5BDD5}"/>
            </c:ext>
          </c:extLst>
        </c:ser>
        <c:ser>
          <c:idx val="4"/>
          <c:order val="4"/>
          <c:tx>
            <c:v>CN1</c:v>
          </c:tx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36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CN1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EBA-4775-83C1-F278C6F5BD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Sheet1!$C$6:$C$42</c:f>
              <c:numCache>
                <c:formatCode>General</c:formatCode>
                <c:ptCount val="3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31</c:v>
                </c:pt>
              </c:numCache>
              <c:extLst xmlns:c15="http://schemas.microsoft.com/office/drawing/2012/chart"/>
            </c:numRef>
          </c:xVal>
          <c:yVal>
            <c:numRef>
              <c:f>Sheet1!$H$6:$H$42</c:f>
              <c:numCache>
                <c:formatCode>0.00</c:formatCode>
                <c:ptCount val="37"/>
                <c:pt idx="0">
                  <c:v>30.220000000000002</c:v>
                </c:pt>
                <c:pt idx="1">
                  <c:v>30.330000000000002</c:v>
                </c:pt>
                <c:pt idx="2">
                  <c:v>30.169999999999998</c:v>
                </c:pt>
                <c:pt idx="3">
                  <c:v>30.189999999999998</c:v>
                </c:pt>
                <c:pt idx="4">
                  <c:v>30.280000000000005</c:v>
                </c:pt>
                <c:pt idx="5">
                  <c:v>30.18</c:v>
                </c:pt>
                <c:pt idx="6">
                  <c:v>30.380000000000003</c:v>
                </c:pt>
                <c:pt idx="7">
                  <c:v>30.289999999999996</c:v>
                </c:pt>
                <c:pt idx="8">
                  <c:v>30.240000000000002</c:v>
                </c:pt>
                <c:pt idx="9">
                  <c:v>30.580000000000002</c:v>
                </c:pt>
                <c:pt idx="10">
                  <c:v>30.919999999999998</c:v>
                </c:pt>
                <c:pt idx="11">
                  <c:v>31.089999999999996</c:v>
                </c:pt>
                <c:pt idx="14">
                  <c:v>31.14</c:v>
                </c:pt>
                <c:pt idx="15">
                  <c:v>31.1</c:v>
                </c:pt>
                <c:pt idx="16">
                  <c:v>31.330000000000002</c:v>
                </c:pt>
                <c:pt idx="17">
                  <c:v>31.139999999999997</c:v>
                </c:pt>
                <c:pt idx="18">
                  <c:v>31.259999999999998</c:v>
                </c:pt>
                <c:pt idx="19">
                  <c:v>31.630000000000003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7">
                  <c:v>31.51</c:v>
                </c:pt>
                <c:pt idx="28">
                  <c:v>31.3</c:v>
                </c:pt>
                <c:pt idx="29">
                  <c:v>31.41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30.439999999999998</c:v>
                </c:pt>
              </c:numCache>
              <c:extLst xmlns:c15="http://schemas.microsoft.com/office/drawing/2012/chart"/>
            </c:numRef>
          </c:y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7-EEBA-4775-83C1-F278C6F5BDD5}"/>
            </c:ext>
          </c:extLst>
        </c:ser>
        <c:ser>
          <c:idx val="5"/>
          <c:order val="5"/>
          <c:tx>
            <c:v>CN3</c:v>
          </c:tx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36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BA-4775-83C1-F278C6F5BD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Sheet1!$C$6:$C$43</c:f>
              <c:numCache>
                <c:formatCode>General</c:formatCode>
                <c:ptCount val="3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31</c:v>
                </c:pt>
              </c:numCache>
              <c:extLst xmlns:c15="http://schemas.microsoft.com/office/drawing/2012/chart"/>
            </c:numRef>
          </c:xVal>
          <c:yVal>
            <c:numRef>
              <c:f>Sheet1!$I$6:$I$43</c:f>
              <c:numCache>
                <c:formatCode>0.00</c:formatCode>
                <c:ptCount val="38"/>
                <c:pt idx="0">
                  <c:v>28.55575</c:v>
                </c:pt>
                <c:pt idx="1">
                  <c:v>28.665749999999999</c:v>
                </c:pt>
                <c:pt idx="2">
                  <c:v>28.600850000000001</c:v>
                </c:pt>
                <c:pt idx="3">
                  <c:v>28.58915</c:v>
                </c:pt>
                <c:pt idx="4">
                  <c:v>28.6633</c:v>
                </c:pt>
                <c:pt idx="5">
                  <c:v>28.563300000000002</c:v>
                </c:pt>
                <c:pt idx="6">
                  <c:v>28.747450000000001</c:v>
                </c:pt>
                <c:pt idx="7">
                  <c:v>28.62575</c:v>
                </c:pt>
                <c:pt idx="8">
                  <c:v>28.544050000000002</c:v>
                </c:pt>
                <c:pt idx="9">
                  <c:v>28.836500000000001</c:v>
                </c:pt>
                <c:pt idx="10">
                  <c:v>29.350850000000001</c:v>
                </c:pt>
                <c:pt idx="11">
                  <c:v>29.457450000000001</c:v>
                </c:pt>
                <c:pt idx="14">
                  <c:v>29.555</c:v>
                </c:pt>
                <c:pt idx="15">
                  <c:v>29.467449999999999</c:v>
                </c:pt>
                <c:pt idx="16">
                  <c:v>29.69745</c:v>
                </c:pt>
                <c:pt idx="17">
                  <c:v>29.539149999999999</c:v>
                </c:pt>
                <c:pt idx="18">
                  <c:v>29.579899999999999</c:v>
                </c:pt>
                <c:pt idx="19">
                  <c:v>29.886500000000002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7">
                  <c:v>29.925000000000001</c:v>
                </c:pt>
                <c:pt idx="28">
                  <c:v>29.715</c:v>
                </c:pt>
                <c:pt idx="29">
                  <c:v>29.824999999999999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28.934249999999999</c:v>
                </c:pt>
              </c:numCache>
              <c:extLst xmlns:c15="http://schemas.microsoft.com/office/drawing/2012/chart"/>
            </c:numRef>
          </c:y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9-EEBA-4775-83C1-F278C6F5BDD5}"/>
            </c:ext>
          </c:extLst>
        </c:ser>
        <c:ser>
          <c:idx val="6"/>
          <c:order val="6"/>
          <c:tx>
            <c:v>CN5</c:v>
          </c:tx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36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EBA-4775-83C1-F278C6F5BD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Sheet1!$C$6:$C$43</c:f>
              <c:numCache>
                <c:formatCode>General</c:formatCode>
                <c:ptCount val="3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31</c:v>
                </c:pt>
              </c:numCache>
              <c:extLst xmlns:c15="http://schemas.microsoft.com/office/drawing/2012/chart"/>
            </c:numRef>
          </c:xVal>
          <c:yVal>
            <c:numRef>
              <c:f>Sheet1!$J$6:$J$43</c:f>
              <c:numCache>
                <c:formatCode>0.00</c:formatCode>
                <c:ptCount val="38"/>
                <c:pt idx="0">
                  <c:v>27.7819</c:v>
                </c:pt>
                <c:pt idx="1">
                  <c:v>27.8919</c:v>
                </c:pt>
                <c:pt idx="2">
                  <c:v>27.871220000000001</c:v>
                </c:pt>
                <c:pt idx="3">
                  <c:v>27.844780000000004</c:v>
                </c:pt>
                <c:pt idx="4">
                  <c:v>27.911559999999998</c:v>
                </c:pt>
                <c:pt idx="5">
                  <c:v>27.81156</c:v>
                </c:pt>
                <c:pt idx="6">
                  <c:v>27.988340000000001</c:v>
                </c:pt>
                <c:pt idx="7">
                  <c:v>27.851900000000001</c:v>
                </c:pt>
                <c:pt idx="8">
                  <c:v>27.755460000000003</c:v>
                </c:pt>
                <c:pt idx="9">
                  <c:v>28.0258</c:v>
                </c:pt>
                <c:pt idx="10">
                  <c:v>28.621220000000001</c:v>
                </c:pt>
                <c:pt idx="11">
                  <c:v>28.698340000000002</c:v>
                </c:pt>
                <c:pt idx="14">
                  <c:v>28.818000000000001</c:v>
                </c:pt>
                <c:pt idx="15">
                  <c:v>28.70834</c:v>
                </c:pt>
                <c:pt idx="16">
                  <c:v>28.93834</c:v>
                </c:pt>
                <c:pt idx="17">
                  <c:v>28.794780000000003</c:v>
                </c:pt>
                <c:pt idx="18">
                  <c:v>28.798680000000001</c:v>
                </c:pt>
                <c:pt idx="19">
                  <c:v>29.075800000000001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7">
                  <c:v>29.188000000000002</c:v>
                </c:pt>
                <c:pt idx="28">
                  <c:v>28.978000000000002</c:v>
                </c:pt>
                <c:pt idx="29">
                  <c:v>29.088000000000001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28.234099999999998</c:v>
                </c:pt>
              </c:numCache>
              <c:extLst xmlns:c15="http://schemas.microsoft.com/office/drawing/2012/chart"/>
            </c:numRef>
          </c:y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B-EEBA-4775-83C1-F278C6F5BDD5}"/>
            </c:ext>
          </c:extLst>
        </c:ser>
        <c:ser>
          <c:idx val="7"/>
          <c:order val="7"/>
          <c:tx>
            <c:v>CN6</c:v>
          </c:tx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36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EBA-4775-83C1-F278C6F5BD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Sheet1!$C$6:$C$43</c:f>
              <c:numCache>
                <c:formatCode>General</c:formatCode>
                <c:ptCount val="3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31</c:v>
                </c:pt>
              </c:numCache>
              <c:extLst xmlns:c15="http://schemas.microsoft.com/office/drawing/2012/chart"/>
            </c:numRef>
          </c:xVal>
          <c:yVal>
            <c:numRef>
              <c:f>Sheet1!$K$6:$K$43</c:f>
              <c:numCache>
                <c:formatCode>0.00</c:formatCode>
                <c:ptCount val="38"/>
                <c:pt idx="0">
                  <c:v>27.5047</c:v>
                </c:pt>
                <c:pt idx="1">
                  <c:v>27.614699999999999</c:v>
                </c:pt>
                <c:pt idx="2">
                  <c:v>27.609860000000001</c:v>
                </c:pt>
                <c:pt idx="3">
                  <c:v>27.578140000000001</c:v>
                </c:pt>
                <c:pt idx="4">
                  <c:v>27.642279999999996</c:v>
                </c:pt>
                <c:pt idx="5">
                  <c:v>27.542280000000002</c:v>
                </c:pt>
                <c:pt idx="6">
                  <c:v>27.716419999999999</c:v>
                </c:pt>
                <c:pt idx="7">
                  <c:v>27.574700000000004</c:v>
                </c:pt>
                <c:pt idx="8">
                  <c:v>27.47298</c:v>
                </c:pt>
                <c:pt idx="9">
                  <c:v>27.735399999999998</c:v>
                </c:pt>
                <c:pt idx="10">
                  <c:v>28.359860000000001</c:v>
                </c:pt>
                <c:pt idx="11">
                  <c:v>28.426420000000004</c:v>
                </c:pt>
                <c:pt idx="14">
                  <c:v>28.554000000000002</c:v>
                </c:pt>
                <c:pt idx="15">
                  <c:v>28.436419999999998</c:v>
                </c:pt>
                <c:pt idx="16">
                  <c:v>28.666419999999999</c:v>
                </c:pt>
                <c:pt idx="17">
                  <c:v>28.52814</c:v>
                </c:pt>
                <c:pt idx="18">
                  <c:v>28.518840000000001</c:v>
                </c:pt>
                <c:pt idx="19">
                  <c:v>28.785399999999999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7">
                  <c:v>28.924000000000003</c:v>
                </c:pt>
                <c:pt idx="28">
                  <c:v>28.714000000000002</c:v>
                </c:pt>
                <c:pt idx="29">
                  <c:v>28.824000000000002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27.9833</c:v>
                </c:pt>
              </c:numCache>
              <c:extLst xmlns:c15="http://schemas.microsoft.com/office/drawing/2012/chart"/>
            </c:numRef>
          </c:y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D-EEBA-4775-83C1-F278C6F5BD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2768784"/>
        <c:axId val="112767120"/>
        <c:extLst>
          <c:ext xmlns:c15="http://schemas.microsoft.com/office/drawing/2012/chart" uri="{02D57815-91ED-43cb-92C2-25804820EDAC}">
            <c15:filteredScatterSeries>
              <c15:ser>
                <c:idx val="8"/>
                <c:order val="8"/>
                <c:tx>
                  <c:v>CN8</c:v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dash"/>
                  <c:size val="5"/>
                  <c:spPr>
                    <a:solidFill>
                      <a:schemeClr val="accent3">
                        <a:lumMod val="60000"/>
                      </a:schemeClr>
                    </a:solidFill>
                    <a:ln w="9525">
                      <a:solidFill>
                        <a:schemeClr val="accent3">
                          <a:lumMod val="60000"/>
                        </a:schemeClr>
                      </a:solidFill>
                    </a:ln>
                    <a:effectLst/>
                  </c:spPr>
                </c:marker>
                <c:dLbls>
                  <c:dLbl>
                    <c:idx val="36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000" b="0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altLang="ko-KR" sz="1000" b="0"/>
                            <a:t>CN8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000" b="0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ko-KR"/>
                      </a:p>
                    </c:txPr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E-EEBA-4775-83C1-F278C6F5BDD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00" b="1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ko-KR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>
                      <c:ext uri="{02D57815-91ED-43cb-92C2-25804820EDAC}">
                        <c15:formulaRef>
                          <c15:sqref>Sheet1!$C$6:$C$43</c15:sqref>
                        </c15:formulaRef>
                      </c:ext>
                    </c:extLst>
                    <c:numCache>
                      <c:formatCode>General</c:formatCode>
                      <c:ptCount val="3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  <c:pt idx="8">
                        <c:v>9</c:v>
                      </c:pt>
                      <c:pt idx="9">
                        <c:v>10</c:v>
                      </c:pt>
                      <c:pt idx="10">
                        <c:v>11</c:v>
                      </c:pt>
                      <c:pt idx="11">
                        <c:v>12</c:v>
                      </c:pt>
                      <c:pt idx="12">
                        <c:v>13</c:v>
                      </c:pt>
                      <c:pt idx="13">
                        <c:v>14</c:v>
                      </c:pt>
                      <c:pt idx="14">
                        <c:v>15</c:v>
                      </c:pt>
                      <c:pt idx="15">
                        <c:v>16</c:v>
                      </c:pt>
                      <c:pt idx="16">
                        <c:v>17</c:v>
                      </c:pt>
                      <c:pt idx="17">
                        <c:v>18</c:v>
                      </c:pt>
                      <c:pt idx="18">
                        <c:v>19</c:v>
                      </c:pt>
                      <c:pt idx="19">
                        <c:v>20</c:v>
                      </c:pt>
                      <c:pt idx="20">
                        <c:v>21</c:v>
                      </c:pt>
                      <c:pt idx="21">
                        <c:v>22</c:v>
                      </c:pt>
                      <c:pt idx="22">
                        <c:v>23</c:v>
                      </c:pt>
                      <c:pt idx="23">
                        <c:v>24</c:v>
                      </c:pt>
                      <c:pt idx="24">
                        <c:v>25</c:v>
                      </c:pt>
                      <c:pt idx="25">
                        <c:v>26</c:v>
                      </c:pt>
                      <c:pt idx="26">
                        <c:v>27</c:v>
                      </c:pt>
                      <c:pt idx="27">
                        <c:v>28</c:v>
                      </c:pt>
                      <c:pt idx="28">
                        <c:v>29</c:v>
                      </c:pt>
                      <c:pt idx="29">
                        <c:v>30</c:v>
                      </c:pt>
                      <c:pt idx="30">
                        <c:v>31</c:v>
                      </c:pt>
                      <c:pt idx="31">
                        <c:v>32</c:v>
                      </c:pt>
                      <c:pt idx="32">
                        <c:v>33</c:v>
                      </c:pt>
                      <c:pt idx="33">
                        <c:v>34</c:v>
                      </c:pt>
                      <c:pt idx="34">
                        <c:v>35</c:v>
                      </c:pt>
                      <c:pt idx="35">
                        <c:v>36</c:v>
                      </c:pt>
                      <c:pt idx="36">
                        <c:v>31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Sheet1!$L$6:$L$43</c15:sqref>
                        </c15:formulaRef>
                      </c:ext>
                    </c:extLst>
                    <c:numCache>
                      <c:formatCode>0.00</c:formatCode>
                      <c:ptCount val="38"/>
                      <c:pt idx="0">
                        <c:v>27.07</c:v>
                      </c:pt>
                      <c:pt idx="1">
                        <c:v>27.18</c:v>
                      </c:pt>
                      <c:pt idx="2">
                        <c:v>27.200000000000003</c:v>
                      </c:pt>
                      <c:pt idx="3">
                        <c:v>27.160000000000004</c:v>
                      </c:pt>
                      <c:pt idx="4">
                        <c:v>27.219999999999995</c:v>
                      </c:pt>
                      <c:pt idx="5">
                        <c:v>27.12</c:v>
                      </c:pt>
                      <c:pt idx="6">
                        <c:v>27.29</c:v>
                      </c:pt>
                      <c:pt idx="7">
                        <c:v>27.140000000000004</c:v>
                      </c:pt>
                      <c:pt idx="8">
                        <c:v>27.03</c:v>
                      </c:pt>
                      <c:pt idx="9">
                        <c:v>27.279999999999998</c:v>
                      </c:pt>
                      <c:pt idx="10">
                        <c:v>27.950000000000003</c:v>
                      </c:pt>
                      <c:pt idx="11">
                        <c:v>28.000000000000004</c:v>
                      </c:pt>
                      <c:pt idx="14">
                        <c:v>28.14</c:v>
                      </c:pt>
                      <c:pt idx="15">
                        <c:v>28.009999999999998</c:v>
                      </c:pt>
                      <c:pt idx="16">
                        <c:v>28.24</c:v>
                      </c:pt>
                      <c:pt idx="17">
                        <c:v>28.110000000000003</c:v>
                      </c:pt>
                      <c:pt idx="18">
                        <c:v>28.080000000000002</c:v>
                      </c:pt>
                      <c:pt idx="19">
                        <c:v>28.33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7">
                        <c:v>28.51</c:v>
                      </c:pt>
                      <c:pt idx="28">
                        <c:v>28.3</c:v>
                      </c:pt>
                      <c:pt idx="29">
                        <c:v>28.41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27.59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F-EEBA-4775-83C1-F278C6F5BDD5}"/>
                  </c:ext>
                </c:extLst>
              </c15:ser>
            </c15:filteredScatterSeries>
          </c:ext>
        </c:extLst>
      </c:scatterChart>
      <c:valAx>
        <c:axId val="112768784"/>
        <c:scaling>
          <c:orientation val="minMax"/>
          <c:max val="21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12767120"/>
        <c:crosses val="autoZero"/>
        <c:crossBetween val="midCat"/>
        <c:majorUnit val="1"/>
      </c:valAx>
      <c:valAx>
        <c:axId val="112767120"/>
        <c:scaling>
          <c:orientation val="minMax"/>
          <c:max val="32"/>
          <c:min val="26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0_ " sourceLinked="0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2768784"/>
        <c:crosses val="autoZero"/>
        <c:crossBetween val="midCat"/>
        <c:majorUnit val="1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100" b="1">
          <a:solidFill>
            <a:schemeClr val="tx1"/>
          </a:solidFill>
        </a:defRPr>
      </a:pPr>
      <a:endParaRPr lang="ko-KR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dash"/>
            <c:size val="8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>
                        <a:solidFill>
                          <a:schemeClr val="accent2"/>
                        </a:solidFill>
                      </a:rPr>
                      <a:t>CN2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A4C-4DB6-9CE1-DAD9590AF4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1'!$D$6:$D$33</c:f>
              <c:numCache>
                <c:formatCode>General</c:formatCode>
                <c:ptCount val="28"/>
                <c:pt idx="0">
                  <c:v>29.893333333333334</c:v>
                </c:pt>
                <c:pt idx="1">
                  <c:v>29.37</c:v>
                </c:pt>
                <c:pt idx="2">
                  <c:v>29.443333333333332</c:v>
                </c:pt>
                <c:pt idx="3">
                  <c:v>29.636666666666667</c:v>
                </c:pt>
                <c:pt idx="4">
                  <c:v>29.616666666666664</c:v>
                </c:pt>
                <c:pt idx="5">
                  <c:v>29.23</c:v>
                </c:pt>
                <c:pt idx="6">
                  <c:v>29.376666666666665</c:v>
                </c:pt>
                <c:pt idx="7">
                  <c:v>29.303333333333331</c:v>
                </c:pt>
                <c:pt idx="8">
                  <c:v>29.856666666666666</c:v>
                </c:pt>
                <c:pt idx="9">
                  <c:v>29.350000000000005</c:v>
                </c:pt>
                <c:pt idx="10">
                  <c:v>30.12</c:v>
                </c:pt>
                <c:pt idx="11">
                  <c:v>29.929999999999996</c:v>
                </c:pt>
                <c:pt idx="12">
                  <c:v>29.97666666666667</c:v>
                </c:pt>
                <c:pt idx="13">
                  <c:v>30.146666666666665</c:v>
                </c:pt>
                <c:pt idx="14">
                  <c:v>29.923333333333332</c:v>
                </c:pt>
                <c:pt idx="15">
                  <c:v>29.796666666666667</c:v>
                </c:pt>
                <c:pt idx="16">
                  <c:v>30.070000000000004</c:v>
                </c:pt>
                <c:pt idx="17">
                  <c:v>29.819999999999997</c:v>
                </c:pt>
                <c:pt idx="18">
                  <c:v>30.243333333333336</c:v>
                </c:pt>
                <c:pt idx="19">
                  <c:v>30.213333333333335</c:v>
                </c:pt>
                <c:pt idx="20">
                  <c:v>33.71</c:v>
                </c:pt>
                <c:pt idx="21">
                  <c:v>32.9</c:v>
                </c:pt>
                <c:pt idx="22">
                  <c:v>32.74</c:v>
                </c:pt>
                <c:pt idx="23">
                  <c:v>33.11</c:v>
                </c:pt>
                <c:pt idx="27">
                  <c:v>30.213333333333335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A4C-4DB6-9CE1-DAD9590AF4C9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dash"/>
            <c:size val="8"/>
            <c:spPr>
              <a:solidFill>
                <a:schemeClr val="accent6">
                  <a:lumMod val="75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CN4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A4C-4DB6-9CE1-DAD9590AF4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1'!$E$6:$E$33</c:f>
              <c:numCache>
                <c:formatCode>General</c:formatCode>
                <c:ptCount val="28"/>
                <c:pt idx="0">
                  <c:v>28.753333333333334</c:v>
                </c:pt>
                <c:pt idx="1">
                  <c:v>28.333333333333332</c:v>
                </c:pt>
                <c:pt idx="2">
                  <c:v>28.386666666666667</c:v>
                </c:pt>
                <c:pt idx="3">
                  <c:v>28.52333333333333</c:v>
                </c:pt>
                <c:pt idx="4">
                  <c:v>28.493333333333336</c:v>
                </c:pt>
                <c:pt idx="5">
                  <c:v>28.25333333333333</c:v>
                </c:pt>
                <c:pt idx="6">
                  <c:v>28.36</c:v>
                </c:pt>
                <c:pt idx="7">
                  <c:v>28.243333333333329</c:v>
                </c:pt>
                <c:pt idx="8">
                  <c:v>28.76</c:v>
                </c:pt>
                <c:pt idx="9">
                  <c:v>28.356666666666666</c:v>
                </c:pt>
                <c:pt idx="10">
                  <c:v>29.103333333333335</c:v>
                </c:pt>
                <c:pt idx="11">
                  <c:v>28.95</c:v>
                </c:pt>
                <c:pt idx="12">
                  <c:v>28.966666666666669</c:v>
                </c:pt>
                <c:pt idx="13">
                  <c:v>29.093333333333334</c:v>
                </c:pt>
                <c:pt idx="14">
                  <c:v>28.943333333333332</c:v>
                </c:pt>
                <c:pt idx="15">
                  <c:v>28.863333333333333</c:v>
                </c:pt>
                <c:pt idx="16">
                  <c:v>29.08</c:v>
                </c:pt>
                <c:pt idx="17">
                  <c:v>28.863333333333333</c:v>
                </c:pt>
                <c:pt idx="18">
                  <c:v>29.183333333333334</c:v>
                </c:pt>
                <c:pt idx="19">
                  <c:v>29.153333333333332</c:v>
                </c:pt>
                <c:pt idx="20">
                  <c:v>32.24</c:v>
                </c:pt>
                <c:pt idx="21">
                  <c:v>31.37</c:v>
                </c:pt>
                <c:pt idx="22">
                  <c:v>31.22</c:v>
                </c:pt>
                <c:pt idx="23">
                  <c:v>31.52</c:v>
                </c:pt>
                <c:pt idx="27">
                  <c:v>29.153333333333332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CA4C-4DB6-9CE1-DAD9590AF4C9}"/>
            </c:ext>
          </c:extLst>
        </c:ser>
        <c:ser>
          <c:idx val="2"/>
          <c:order val="2"/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12700">
                <a:solidFill>
                  <a:srgbClr val="C00000"/>
                </a:solidFill>
              </a:ln>
              <a:effectLst/>
            </c:spPr>
          </c:marker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1'!$F$6:$F$33</c:f>
              <c:numCache>
                <c:formatCode>General</c:formatCode>
                <c:ptCount val="28"/>
                <c:pt idx="0">
                  <c:v>29.896666666666665</c:v>
                </c:pt>
                <c:pt idx="1">
                  <c:v>29.366666666666671</c:v>
                </c:pt>
                <c:pt idx="2">
                  <c:v>29.36</c:v>
                </c:pt>
                <c:pt idx="3">
                  <c:v>29.86</c:v>
                </c:pt>
                <c:pt idx="4">
                  <c:v>29.583333333333332</c:v>
                </c:pt>
                <c:pt idx="5">
                  <c:v>30.293333333333333</c:v>
                </c:pt>
                <c:pt idx="6">
                  <c:v>29.456666666666667</c:v>
                </c:pt>
                <c:pt idx="7">
                  <c:v>29.41</c:v>
                </c:pt>
                <c:pt idx="8">
                  <c:v>29.150000000000002</c:v>
                </c:pt>
                <c:pt idx="9">
                  <c:v>30.393333333333334</c:v>
                </c:pt>
                <c:pt idx="10">
                  <c:v>30.126666666666665</c:v>
                </c:pt>
                <c:pt idx="11">
                  <c:v>30.003333333333334</c:v>
                </c:pt>
                <c:pt idx="12">
                  <c:v>30.016666666666666</c:v>
                </c:pt>
                <c:pt idx="13">
                  <c:v>30.173333333333336</c:v>
                </c:pt>
                <c:pt idx="14">
                  <c:v>29.97666666666667</c:v>
                </c:pt>
                <c:pt idx="15">
                  <c:v>29.933333333333334</c:v>
                </c:pt>
                <c:pt idx="16">
                  <c:v>30.13</c:v>
                </c:pt>
                <c:pt idx="17">
                  <c:v>29.926666666666666</c:v>
                </c:pt>
                <c:pt idx="18">
                  <c:v>31.143333333333334</c:v>
                </c:pt>
                <c:pt idx="19">
                  <c:v>30.716666666666665</c:v>
                </c:pt>
                <c:pt idx="20">
                  <c:v>34.020000000000003</c:v>
                </c:pt>
                <c:pt idx="21">
                  <c:v>32.83</c:v>
                </c:pt>
                <c:pt idx="22">
                  <c:v>32.64</c:v>
                </c:pt>
                <c:pt idx="23">
                  <c:v>32.630000000000003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CA4C-4DB6-9CE1-DAD9590AF4C9}"/>
            </c:ext>
          </c:extLst>
        </c:ser>
        <c:ser>
          <c:idx val="3"/>
          <c:order val="3"/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12700">
                <a:solidFill>
                  <a:srgbClr val="0070C0"/>
                </a:solidFill>
              </a:ln>
              <a:effectLst/>
            </c:spPr>
          </c:marker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1'!$G$6:$G$33</c:f>
              <c:numCache>
                <c:formatCode>General</c:formatCode>
                <c:ptCount val="28"/>
                <c:pt idx="0">
                  <c:v>30.906666666666666</c:v>
                </c:pt>
                <c:pt idx="1">
                  <c:v>30.343333333333334</c:v>
                </c:pt>
                <c:pt idx="2">
                  <c:v>29.373333333333335</c:v>
                </c:pt>
                <c:pt idx="3">
                  <c:v>30.756666666666664</c:v>
                </c:pt>
                <c:pt idx="4">
                  <c:v>29.553333333333331</c:v>
                </c:pt>
                <c:pt idx="5">
                  <c:v>30.183333333333337</c:v>
                </c:pt>
                <c:pt idx="6">
                  <c:v>29.50333333333333</c:v>
                </c:pt>
                <c:pt idx="7">
                  <c:v>30.51</c:v>
                </c:pt>
                <c:pt idx="8">
                  <c:v>29.753333333333334</c:v>
                </c:pt>
                <c:pt idx="9">
                  <c:v>30.393333333333334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33.94</c:v>
                </c:pt>
                <c:pt idx="21">
                  <c:v>32.659999999999997</c:v>
                </c:pt>
                <c:pt idx="22">
                  <c:v>32.47</c:v>
                </c:pt>
                <c:pt idx="23">
                  <c:v>32.520000000000003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CA4C-4DB6-9CE1-DAD9590AF4C9}"/>
            </c:ext>
          </c:extLst>
        </c:ser>
        <c:ser>
          <c:idx val="4"/>
          <c:order val="4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CN1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A4C-4DB6-9CE1-DAD9590AF4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1'!$H$6:$H$33</c:f>
              <c:numCache>
                <c:formatCode>0.00</c:formatCode>
                <c:ptCount val="28"/>
                <c:pt idx="0">
                  <c:v>31.033333333333335</c:v>
                </c:pt>
                <c:pt idx="1">
                  <c:v>30.40666666666667</c:v>
                </c:pt>
                <c:pt idx="2">
                  <c:v>30.499999999999996</c:v>
                </c:pt>
                <c:pt idx="3">
                  <c:v>30.750000000000004</c:v>
                </c:pt>
                <c:pt idx="4">
                  <c:v>30.739999999999991</c:v>
                </c:pt>
                <c:pt idx="5">
                  <c:v>30.206666666666671</c:v>
                </c:pt>
                <c:pt idx="6">
                  <c:v>30.393333333333331</c:v>
                </c:pt>
                <c:pt idx="7">
                  <c:v>30.363333333333333</c:v>
                </c:pt>
                <c:pt idx="8">
                  <c:v>30.95333333333333</c:v>
                </c:pt>
                <c:pt idx="9">
                  <c:v>30.343333333333344</c:v>
                </c:pt>
                <c:pt idx="10">
                  <c:v>31.136666666666667</c:v>
                </c:pt>
                <c:pt idx="11">
                  <c:v>30.909999999999993</c:v>
                </c:pt>
                <c:pt idx="12">
                  <c:v>30.986666666666672</c:v>
                </c:pt>
                <c:pt idx="13">
                  <c:v>31.199999999999996</c:v>
                </c:pt>
                <c:pt idx="14">
                  <c:v>30.903333333333332</c:v>
                </c:pt>
                <c:pt idx="15">
                  <c:v>30.73</c:v>
                </c:pt>
                <c:pt idx="16">
                  <c:v>31.060000000000009</c:v>
                </c:pt>
                <c:pt idx="17">
                  <c:v>30.77666666666666</c:v>
                </c:pt>
                <c:pt idx="18">
                  <c:v>31.303333333333338</c:v>
                </c:pt>
                <c:pt idx="19">
                  <c:v>31.273333333333337</c:v>
                </c:pt>
                <c:pt idx="20">
                  <c:v>35.18</c:v>
                </c:pt>
                <c:pt idx="21">
                  <c:v>34.429999999999993</c:v>
                </c:pt>
                <c:pt idx="22">
                  <c:v>34.260000000000005</c:v>
                </c:pt>
                <c:pt idx="23">
                  <c:v>34.700000000000003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31.273333333333337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CA4C-4DB6-9CE1-DAD9590AF4C9}"/>
            </c:ext>
          </c:extLst>
        </c:ser>
        <c:ser>
          <c:idx val="5"/>
          <c:order val="5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A4C-4DB6-9CE1-DAD9590AF4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1'!$I$6:$I$33</c:f>
              <c:numCache>
                <c:formatCode>0.00</c:formatCode>
                <c:ptCount val="28"/>
                <c:pt idx="0">
                  <c:v>29.226433333333333</c:v>
                </c:pt>
                <c:pt idx="1">
                  <c:v>28.763549999999999</c:v>
                </c:pt>
                <c:pt idx="2">
                  <c:v>28.825183333333332</c:v>
                </c:pt>
                <c:pt idx="3">
                  <c:v>28.985366666666664</c:v>
                </c:pt>
                <c:pt idx="4">
                  <c:v>28.959516666666666</c:v>
                </c:pt>
                <c:pt idx="5">
                  <c:v>28.658649999999998</c:v>
                </c:pt>
                <c:pt idx="6">
                  <c:v>28.781916666666667</c:v>
                </c:pt>
                <c:pt idx="7">
                  <c:v>28.68323333333333</c:v>
                </c:pt>
                <c:pt idx="8">
                  <c:v>29.215116666666667</c:v>
                </c:pt>
                <c:pt idx="9">
                  <c:v>28.768900000000002</c:v>
                </c:pt>
                <c:pt idx="10">
                  <c:v>29.52525</c:v>
                </c:pt>
                <c:pt idx="11">
                  <c:v>29.356699999999996</c:v>
                </c:pt>
                <c:pt idx="12">
                  <c:v>29.38581666666667</c:v>
                </c:pt>
                <c:pt idx="13">
                  <c:v>29.530466666666666</c:v>
                </c:pt>
                <c:pt idx="14">
                  <c:v>29.350033333333332</c:v>
                </c:pt>
                <c:pt idx="15">
                  <c:v>29.250666666666667</c:v>
                </c:pt>
                <c:pt idx="16">
                  <c:v>29.490850000000002</c:v>
                </c:pt>
                <c:pt idx="17">
                  <c:v>29.260349999999999</c:v>
                </c:pt>
                <c:pt idx="18">
                  <c:v>29.623233333333335</c:v>
                </c:pt>
                <c:pt idx="19">
                  <c:v>29.593233333333334</c:v>
                </c:pt>
                <c:pt idx="20">
                  <c:v>32.850050000000003</c:v>
                </c:pt>
                <c:pt idx="21">
                  <c:v>32.004950000000001</c:v>
                </c:pt>
                <c:pt idx="22">
                  <c:v>31.8508</c:v>
                </c:pt>
                <c:pt idx="23">
                  <c:v>32.179850000000002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29.593233333333334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CA4C-4DB6-9CE1-DAD9590AF4C9}"/>
            </c:ext>
          </c:extLst>
        </c:ser>
        <c:ser>
          <c:idx val="6"/>
          <c:order val="6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A4C-4DB6-9CE1-DAD9590AF4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1'!$J$6:$J$33</c:f>
              <c:numCache>
                <c:formatCode>0.00</c:formatCode>
                <c:ptCount val="28"/>
                <c:pt idx="0">
                  <c:v>28.386253333333332</c:v>
                </c:pt>
                <c:pt idx="1">
                  <c:v>27.999526666666664</c:v>
                </c:pt>
                <c:pt idx="2">
                  <c:v>28.046420000000001</c:v>
                </c:pt>
                <c:pt idx="3">
                  <c:v>28.164839999999995</c:v>
                </c:pt>
                <c:pt idx="4">
                  <c:v>28.131620000000005</c:v>
                </c:pt>
                <c:pt idx="5">
                  <c:v>27.938846666666663</c:v>
                </c:pt>
                <c:pt idx="6">
                  <c:v>28.032633333333333</c:v>
                </c:pt>
                <c:pt idx="7">
                  <c:v>27.902013333333329</c:v>
                </c:pt>
                <c:pt idx="8">
                  <c:v>28.406873333333337</c:v>
                </c:pt>
                <c:pt idx="9">
                  <c:v>28.036813333333331</c:v>
                </c:pt>
                <c:pt idx="10">
                  <c:v>28.775966666666669</c:v>
                </c:pt>
                <c:pt idx="11">
                  <c:v>28.634440000000001</c:v>
                </c:pt>
                <c:pt idx="12">
                  <c:v>28.641446666666667</c:v>
                </c:pt>
                <c:pt idx="13">
                  <c:v>28.754160000000002</c:v>
                </c:pt>
                <c:pt idx="14">
                  <c:v>28.62777333333333</c:v>
                </c:pt>
                <c:pt idx="15">
                  <c:v>28.562799999999999</c:v>
                </c:pt>
                <c:pt idx="16">
                  <c:v>28.761219999999998</c:v>
                </c:pt>
                <c:pt idx="17">
                  <c:v>28.555286666666667</c:v>
                </c:pt>
                <c:pt idx="18">
                  <c:v>28.842013333333334</c:v>
                </c:pt>
                <c:pt idx="19">
                  <c:v>28.812013333333333</c:v>
                </c:pt>
                <c:pt idx="20">
                  <c:v>31.766660000000002</c:v>
                </c:pt>
                <c:pt idx="21">
                  <c:v>30.87734</c:v>
                </c:pt>
                <c:pt idx="22">
                  <c:v>30.730559999999997</c:v>
                </c:pt>
                <c:pt idx="23">
                  <c:v>31.008019999999998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28.812013333333333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CA4C-4DB6-9CE1-DAD9590AF4C9}"/>
            </c:ext>
          </c:extLst>
        </c:ser>
        <c:ser>
          <c:idx val="7"/>
          <c:order val="7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A4C-4DB6-9CE1-DAD9590AF4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1'!$K$6:$K$33</c:f>
              <c:numCache>
                <c:formatCode>0.00</c:formatCode>
                <c:ptCount val="28"/>
                <c:pt idx="0">
                  <c:v>28.086433333333332</c:v>
                </c:pt>
                <c:pt idx="1">
                  <c:v>27.72688333333333</c:v>
                </c:pt>
                <c:pt idx="2">
                  <c:v>27.768516666666667</c:v>
                </c:pt>
                <c:pt idx="3">
                  <c:v>27.872033333333327</c:v>
                </c:pt>
                <c:pt idx="4">
                  <c:v>27.836183333333338</c:v>
                </c:pt>
                <c:pt idx="5">
                  <c:v>27.681983333333328</c:v>
                </c:pt>
                <c:pt idx="6">
                  <c:v>27.765250000000002</c:v>
                </c:pt>
                <c:pt idx="7">
                  <c:v>27.623233333333328</c:v>
                </c:pt>
                <c:pt idx="8">
                  <c:v>28.118450000000003</c:v>
                </c:pt>
                <c:pt idx="9">
                  <c:v>27.775566666666663</c:v>
                </c:pt>
                <c:pt idx="10">
                  <c:v>28.508583333333334</c:v>
                </c:pt>
                <c:pt idx="11">
                  <c:v>28.3767</c:v>
                </c:pt>
                <c:pt idx="12">
                  <c:v>28.375816666666669</c:v>
                </c:pt>
                <c:pt idx="13">
                  <c:v>28.477133333333335</c:v>
                </c:pt>
                <c:pt idx="14">
                  <c:v>28.370033333333332</c:v>
                </c:pt>
                <c:pt idx="15">
                  <c:v>28.317333333333334</c:v>
                </c:pt>
                <c:pt idx="16">
                  <c:v>28.500849999999996</c:v>
                </c:pt>
                <c:pt idx="17">
                  <c:v>28.303683333333336</c:v>
                </c:pt>
                <c:pt idx="18">
                  <c:v>28.563233333333333</c:v>
                </c:pt>
                <c:pt idx="19">
                  <c:v>28.533233333333332</c:v>
                </c:pt>
                <c:pt idx="20">
                  <c:v>31.380050000000004</c:v>
                </c:pt>
                <c:pt idx="21">
                  <c:v>30.474950000000003</c:v>
                </c:pt>
                <c:pt idx="22">
                  <c:v>30.330799999999996</c:v>
                </c:pt>
                <c:pt idx="23">
                  <c:v>30.589849999999998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28.533233333333332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CA4C-4DB6-9CE1-DAD9590AF4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0331264"/>
        <c:axId val="440345344"/>
      </c:scatterChart>
      <c:valAx>
        <c:axId val="440331264"/>
        <c:scaling>
          <c:orientation val="minMax"/>
          <c:max val="22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440345344"/>
        <c:crosses val="autoZero"/>
        <c:crossBetween val="midCat"/>
        <c:majorUnit val="1"/>
      </c:valAx>
      <c:valAx>
        <c:axId val="440345344"/>
        <c:scaling>
          <c:orientation val="minMax"/>
          <c:max val="32"/>
          <c:min val="26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,##0_);\(#,##0\)" sourceLinked="0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440331264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100" b="1">
          <a:solidFill>
            <a:schemeClr val="tx1"/>
          </a:solidFill>
        </a:defRPr>
      </a:pPr>
      <a:endParaRPr lang="ko-KR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dash"/>
            <c:size val="8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>
                        <a:solidFill>
                          <a:schemeClr val="accent2"/>
                        </a:solidFill>
                      </a:rPr>
                      <a:t>CN2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338-4AA4-95C9-803BAFA03A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11'!$D$6:$D$33</c:f>
              <c:numCache>
                <c:formatCode>General</c:formatCode>
                <c:ptCount val="28"/>
                <c:pt idx="0">
                  <c:v>29.150000000000002</c:v>
                </c:pt>
                <c:pt idx="1">
                  <c:v>29.356666666666666</c:v>
                </c:pt>
                <c:pt idx="2">
                  <c:v>29.52</c:v>
                </c:pt>
                <c:pt idx="3">
                  <c:v>29.156666666666666</c:v>
                </c:pt>
                <c:pt idx="4">
                  <c:v>29.223333333333333</c:v>
                </c:pt>
                <c:pt idx="5">
                  <c:v>29.383333333333336</c:v>
                </c:pt>
                <c:pt idx="6">
                  <c:v>29.686666666666667</c:v>
                </c:pt>
                <c:pt idx="7">
                  <c:v>29.51</c:v>
                </c:pt>
                <c:pt idx="8">
                  <c:v>29.536666666666665</c:v>
                </c:pt>
                <c:pt idx="9">
                  <c:v>29.576666666666668</c:v>
                </c:pt>
                <c:pt idx="10">
                  <c:v>29.766666666666666</c:v>
                </c:pt>
                <c:pt idx="11">
                  <c:v>29.816666666666666</c:v>
                </c:pt>
                <c:pt idx="12">
                  <c:v>29.91333333333333</c:v>
                </c:pt>
                <c:pt idx="13">
                  <c:v>29.583333333333332</c:v>
                </c:pt>
                <c:pt idx="14">
                  <c:v>29.763333333333335</c:v>
                </c:pt>
                <c:pt idx="15">
                  <c:v>29.956666666666667</c:v>
                </c:pt>
                <c:pt idx="16">
                  <c:v>30.033333333333335</c:v>
                </c:pt>
                <c:pt idx="17">
                  <c:v>30.01</c:v>
                </c:pt>
                <c:pt idx="18">
                  <c:v>30.076666666666668</c:v>
                </c:pt>
                <c:pt idx="19">
                  <c:v>30.046666666666667</c:v>
                </c:pt>
                <c:pt idx="20">
                  <c:v>33.71</c:v>
                </c:pt>
                <c:pt idx="21">
                  <c:v>32.9</c:v>
                </c:pt>
                <c:pt idx="22">
                  <c:v>32.74</c:v>
                </c:pt>
                <c:pt idx="23">
                  <c:v>33.11</c:v>
                </c:pt>
                <c:pt idx="27">
                  <c:v>30.046666666666667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338-4AA4-95C9-803BAFA03AD8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dash"/>
            <c:size val="8"/>
            <c:spPr>
              <a:solidFill>
                <a:schemeClr val="accent6">
                  <a:lumMod val="75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CN4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338-4AA4-95C9-803BAFA03A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11'!$E$6:$E$33</c:f>
              <c:numCache>
                <c:formatCode>General</c:formatCode>
                <c:ptCount val="28"/>
                <c:pt idx="0">
                  <c:v>28.143333333333331</c:v>
                </c:pt>
                <c:pt idx="1">
                  <c:v>28.306666666666668</c:v>
                </c:pt>
                <c:pt idx="2">
                  <c:v>28.429999999999996</c:v>
                </c:pt>
                <c:pt idx="3">
                  <c:v>28.133333333333336</c:v>
                </c:pt>
                <c:pt idx="4">
                  <c:v>28.17</c:v>
                </c:pt>
                <c:pt idx="5">
                  <c:v>28.293333333333333</c:v>
                </c:pt>
                <c:pt idx="6">
                  <c:v>28.583333333333332</c:v>
                </c:pt>
                <c:pt idx="7">
                  <c:v>28.426666666666666</c:v>
                </c:pt>
                <c:pt idx="8">
                  <c:v>28.47</c:v>
                </c:pt>
                <c:pt idx="9">
                  <c:v>28.48</c:v>
                </c:pt>
                <c:pt idx="10">
                  <c:v>28.77</c:v>
                </c:pt>
                <c:pt idx="11">
                  <c:v>28.803333333333331</c:v>
                </c:pt>
                <c:pt idx="12">
                  <c:v>28.923333333333336</c:v>
                </c:pt>
                <c:pt idx="13">
                  <c:v>28.599999999999998</c:v>
                </c:pt>
                <c:pt idx="14">
                  <c:v>28.766666666666666</c:v>
                </c:pt>
                <c:pt idx="15">
                  <c:v>28.906666666666666</c:v>
                </c:pt>
                <c:pt idx="16">
                  <c:v>29.036666666666665</c:v>
                </c:pt>
                <c:pt idx="17">
                  <c:v>28.993333333333336</c:v>
                </c:pt>
                <c:pt idx="18">
                  <c:v>29.080000000000002</c:v>
                </c:pt>
                <c:pt idx="19">
                  <c:v>29.056666666666668</c:v>
                </c:pt>
                <c:pt idx="20">
                  <c:v>32.24</c:v>
                </c:pt>
                <c:pt idx="21">
                  <c:v>31.37</c:v>
                </c:pt>
                <c:pt idx="22">
                  <c:v>31.22</c:v>
                </c:pt>
                <c:pt idx="23">
                  <c:v>31.52</c:v>
                </c:pt>
                <c:pt idx="27">
                  <c:v>29.056666666666668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4338-4AA4-95C9-803BAFA03AD8}"/>
            </c:ext>
          </c:extLst>
        </c:ser>
        <c:ser>
          <c:idx val="2"/>
          <c:order val="2"/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12700">
                <a:solidFill>
                  <a:srgbClr val="C00000"/>
                </a:solidFill>
              </a:ln>
              <a:effectLst/>
            </c:spPr>
          </c:marker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11'!$F$6:$F$33</c:f>
              <c:numCache>
                <c:formatCode>General</c:formatCode>
                <c:ptCount val="28"/>
                <c:pt idx="0">
                  <c:v>29.243333333333336</c:v>
                </c:pt>
                <c:pt idx="1">
                  <c:v>29.36</c:v>
                </c:pt>
                <c:pt idx="2">
                  <c:v>29.569999999999997</c:v>
                </c:pt>
                <c:pt idx="3">
                  <c:v>28.536666666666665</c:v>
                </c:pt>
                <c:pt idx="4">
                  <c:v>29.276666666666667</c:v>
                </c:pt>
                <c:pt idx="5">
                  <c:v>28.38</c:v>
                </c:pt>
                <c:pt idx="6">
                  <c:v>29.689999999999998</c:v>
                </c:pt>
                <c:pt idx="7">
                  <c:v>29.403333333333332</c:v>
                </c:pt>
                <c:pt idx="8">
                  <c:v>31.209999999999997</c:v>
                </c:pt>
                <c:pt idx="9">
                  <c:v>30.433333333333334</c:v>
                </c:pt>
                <c:pt idx="10">
                  <c:v>29.816666666666666</c:v>
                </c:pt>
                <c:pt idx="11">
                  <c:v>29.796666666666667</c:v>
                </c:pt>
                <c:pt idx="12">
                  <c:v>29.849999999999998</c:v>
                </c:pt>
                <c:pt idx="13">
                  <c:v>30.496666666666666</c:v>
                </c:pt>
                <c:pt idx="14">
                  <c:v>29.746666666666666</c:v>
                </c:pt>
                <c:pt idx="15">
                  <c:v>33.836666666666666</c:v>
                </c:pt>
                <c:pt idx="16">
                  <c:v>30.046666666666667</c:v>
                </c:pt>
                <c:pt idx="17">
                  <c:v>30.033333333333335</c:v>
                </c:pt>
                <c:pt idx="18">
                  <c:v>30.03</c:v>
                </c:pt>
                <c:pt idx="19">
                  <c:v>30.069999999999997</c:v>
                </c:pt>
                <c:pt idx="20">
                  <c:v>34.020000000000003</c:v>
                </c:pt>
                <c:pt idx="21">
                  <c:v>32.83</c:v>
                </c:pt>
                <c:pt idx="22">
                  <c:v>32.64</c:v>
                </c:pt>
                <c:pt idx="23">
                  <c:v>32.630000000000003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4338-4AA4-95C9-803BAFA03AD8}"/>
            </c:ext>
          </c:extLst>
        </c:ser>
        <c:ser>
          <c:idx val="3"/>
          <c:order val="3"/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12700">
                <a:solidFill>
                  <a:srgbClr val="0070C0"/>
                </a:solidFill>
              </a:ln>
              <a:effectLst/>
            </c:spPr>
          </c:marker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11'!$G$6:$G$33</c:f>
              <c:numCache>
                <c:formatCode>General</c:formatCode>
                <c:ptCount val="28"/>
                <c:pt idx="0">
                  <c:v>30.28</c:v>
                </c:pt>
                <c:pt idx="1">
                  <c:v>29.383333333333336</c:v>
                </c:pt>
                <c:pt idx="2">
                  <c:v>30.576666666666668</c:v>
                </c:pt>
                <c:pt idx="3">
                  <c:v>28.596666666666664</c:v>
                </c:pt>
                <c:pt idx="4">
                  <c:v>30.406666666666666</c:v>
                </c:pt>
                <c:pt idx="5">
                  <c:v>28.51</c:v>
                </c:pt>
                <c:pt idx="6">
                  <c:v>30.753333333333334</c:v>
                </c:pt>
                <c:pt idx="7">
                  <c:v>29.453333333333333</c:v>
                </c:pt>
                <c:pt idx="8">
                  <c:v>37.596666666666671</c:v>
                </c:pt>
                <c:pt idx="9">
                  <c:v>30.386666666666667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33.94</c:v>
                </c:pt>
                <c:pt idx="21">
                  <c:v>32.659999999999997</c:v>
                </c:pt>
                <c:pt idx="22">
                  <c:v>32.47</c:v>
                </c:pt>
                <c:pt idx="23">
                  <c:v>32.520000000000003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4338-4AA4-95C9-803BAFA03AD8}"/>
            </c:ext>
          </c:extLst>
        </c:ser>
        <c:ser>
          <c:idx val="4"/>
          <c:order val="4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CN1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338-4AA4-95C9-803BAFA03A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11'!$H$6:$H$33</c:f>
              <c:numCache>
                <c:formatCode>0.00</c:formatCode>
                <c:ptCount val="28"/>
                <c:pt idx="0">
                  <c:v>30.156666666666673</c:v>
                </c:pt>
                <c:pt idx="1">
                  <c:v>30.406666666666663</c:v>
                </c:pt>
                <c:pt idx="2">
                  <c:v>30.610000000000003</c:v>
                </c:pt>
                <c:pt idx="3">
                  <c:v>30.179999999999996</c:v>
                </c:pt>
                <c:pt idx="4">
                  <c:v>30.276666666666664</c:v>
                </c:pt>
                <c:pt idx="5">
                  <c:v>30.47333333333334</c:v>
                </c:pt>
                <c:pt idx="6">
                  <c:v>30.790000000000003</c:v>
                </c:pt>
                <c:pt idx="7">
                  <c:v>30.593333333333337</c:v>
                </c:pt>
                <c:pt idx="8">
                  <c:v>30.603333333333332</c:v>
                </c:pt>
                <c:pt idx="9">
                  <c:v>30.673333333333336</c:v>
                </c:pt>
                <c:pt idx="10">
                  <c:v>30.763333333333332</c:v>
                </c:pt>
                <c:pt idx="11">
                  <c:v>30.830000000000002</c:v>
                </c:pt>
                <c:pt idx="12">
                  <c:v>30.903333333333325</c:v>
                </c:pt>
                <c:pt idx="13">
                  <c:v>30.566666666666666</c:v>
                </c:pt>
                <c:pt idx="14">
                  <c:v>30.760000000000005</c:v>
                </c:pt>
                <c:pt idx="15">
                  <c:v>31.006666666666668</c:v>
                </c:pt>
                <c:pt idx="16">
                  <c:v>31.030000000000005</c:v>
                </c:pt>
                <c:pt idx="17">
                  <c:v>31.026666666666667</c:v>
                </c:pt>
                <c:pt idx="18">
                  <c:v>31.073333333333334</c:v>
                </c:pt>
                <c:pt idx="19">
                  <c:v>31.036666666666665</c:v>
                </c:pt>
                <c:pt idx="20">
                  <c:v>35.18</c:v>
                </c:pt>
                <c:pt idx="21">
                  <c:v>34.429999999999993</c:v>
                </c:pt>
                <c:pt idx="22">
                  <c:v>34.260000000000005</c:v>
                </c:pt>
                <c:pt idx="23">
                  <c:v>34.700000000000003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31.036666666666665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4338-4AA4-95C9-803BAFA03AD8}"/>
            </c:ext>
          </c:extLst>
        </c:ser>
        <c:ser>
          <c:idx val="5"/>
          <c:order val="5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338-4AA4-95C9-803BAFA03A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11'!$I$6:$I$33</c:f>
              <c:numCache>
                <c:formatCode>0.00</c:formatCode>
                <c:ptCount val="28"/>
                <c:pt idx="0">
                  <c:v>28.5611</c:v>
                </c:pt>
                <c:pt idx="1">
                  <c:v>28.742416666666667</c:v>
                </c:pt>
                <c:pt idx="2">
                  <c:v>28.882349999999999</c:v>
                </c:pt>
                <c:pt idx="3">
                  <c:v>28.558016666666667</c:v>
                </c:pt>
                <c:pt idx="4">
                  <c:v>28.607133333333334</c:v>
                </c:pt>
                <c:pt idx="5">
                  <c:v>28.745683333333336</c:v>
                </c:pt>
                <c:pt idx="6">
                  <c:v>29.041216666666667</c:v>
                </c:pt>
                <c:pt idx="7">
                  <c:v>28.876249999999999</c:v>
                </c:pt>
                <c:pt idx="8">
                  <c:v>28.912666666666667</c:v>
                </c:pt>
                <c:pt idx="9">
                  <c:v>28.935116666666666</c:v>
                </c:pt>
                <c:pt idx="10">
                  <c:v>29.183616666666666</c:v>
                </c:pt>
                <c:pt idx="11">
                  <c:v>29.223866666666666</c:v>
                </c:pt>
                <c:pt idx="12">
                  <c:v>29.334183333333332</c:v>
                </c:pt>
                <c:pt idx="13">
                  <c:v>29.008083333333332</c:v>
                </c:pt>
                <c:pt idx="14">
                  <c:v>29.180283333333335</c:v>
                </c:pt>
                <c:pt idx="15">
                  <c:v>29.342416666666665</c:v>
                </c:pt>
                <c:pt idx="16">
                  <c:v>29.450283333333335</c:v>
                </c:pt>
                <c:pt idx="17">
                  <c:v>29.41525</c:v>
                </c:pt>
                <c:pt idx="18">
                  <c:v>29.493616666666668</c:v>
                </c:pt>
                <c:pt idx="19">
                  <c:v>29.467516666666668</c:v>
                </c:pt>
                <c:pt idx="20">
                  <c:v>32.850050000000003</c:v>
                </c:pt>
                <c:pt idx="21">
                  <c:v>32.004950000000001</c:v>
                </c:pt>
                <c:pt idx="22">
                  <c:v>31.8508</c:v>
                </c:pt>
                <c:pt idx="23">
                  <c:v>32.179850000000002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29.467516666666668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4338-4AA4-95C9-803BAFA03AD8}"/>
            </c:ext>
          </c:extLst>
        </c:ser>
        <c:ser>
          <c:idx val="6"/>
          <c:order val="6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338-4AA4-95C9-803BAFA03A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11'!$J$6:$J$33</c:f>
              <c:numCache>
                <c:formatCode>0.00</c:formatCode>
                <c:ptCount val="28"/>
                <c:pt idx="0">
                  <c:v>27.819186666666663</c:v>
                </c:pt>
                <c:pt idx="1">
                  <c:v>27.968566666666668</c:v>
                </c:pt>
                <c:pt idx="2">
                  <c:v>28.079019999999996</c:v>
                </c:pt>
                <c:pt idx="3">
                  <c:v>27.803820000000005</c:v>
                </c:pt>
                <c:pt idx="4">
                  <c:v>27.83082666666667</c:v>
                </c:pt>
                <c:pt idx="5">
                  <c:v>27.942353333333333</c:v>
                </c:pt>
                <c:pt idx="6">
                  <c:v>28.228059999999999</c:v>
                </c:pt>
                <c:pt idx="7">
                  <c:v>28.077833333333331</c:v>
                </c:pt>
                <c:pt idx="8">
                  <c:v>28.126533333333331</c:v>
                </c:pt>
                <c:pt idx="9">
                  <c:v>28.126873333333332</c:v>
                </c:pt>
                <c:pt idx="10">
                  <c:v>28.449073333333335</c:v>
                </c:pt>
                <c:pt idx="11">
                  <c:v>28.477039999999995</c:v>
                </c:pt>
                <c:pt idx="12">
                  <c:v>28.604553333333339</c:v>
                </c:pt>
                <c:pt idx="13">
                  <c:v>28.283366666666666</c:v>
                </c:pt>
                <c:pt idx="14">
                  <c:v>28.445739999999997</c:v>
                </c:pt>
                <c:pt idx="15">
                  <c:v>28.568566666666666</c:v>
                </c:pt>
                <c:pt idx="16">
                  <c:v>28.715739999999997</c:v>
                </c:pt>
                <c:pt idx="17">
                  <c:v>28.665966666666669</c:v>
                </c:pt>
                <c:pt idx="18">
                  <c:v>28.759073333333337</c:v>
                </c:pt>
                <c:pt idx="19">
                  <c:v>28.737886666666668</c:v>
                </c:pt>
                <c:pt idx="20">
                  <c:v>31.766660000000002</c:v>
                </c:pt>
                <c:pt idx="21">
                  <c:v>30.87734</c:v>
                </c:pt>
                <c:pt idx="22">
                  <c:v>30.730559999999997</c:v>
                </c:pt>
                <c:pt idx="23">
                  <c:v>31.008019999999998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28.737886666666668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4338-4AA4-95C9-803BAFA03AD8}"/>
            </c:ext>
          </c:extLst>
        </c:ser>
        <c:ser>
          <c:idx val="7"/>
          <c:order val="7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338-4AA4-95C9-803BAFA03A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11'!$K$6:$K$33</c:f>
              <c:numCache>
                <c:formatCode>0.00</c:formatCode>
                <c:ptCount val="28"/>
                <c:pt idx="0">
                  <c:v>27.554433333333328</c:v>
                </c:pt>
                <c:pt idx="1">
                  <c:v>27.69241666666667</c:v>
                </c:pt>
                <c:pt idx="2">
                  <c:v>27.792349999999995</c:v>
                </c:pt>
                <c:pt idx="3">
                  <c:v>27.534683333333337</c:v>
                </c:pt>
                <c:pt idx="4">
                  <c:v>27.553800000000003</c:v>
                </c:pt>
                <c:pt idx="5">
                  <c:v>27.655683333333332</c:v>
                </c:pt>
                <c:pt idx="6">
                  <c:v>27.937883333333332</c:v>
                </c:pt>
                <c:pt idx="7">
                  <c:v>27.792916666666663</c:v>
                </c:pt>
                <c:pt idx="8">
                  <c:v>27.846</c:v>
                </c:pt>
                <c:pt idx="9">
                  <c:v>27.838450000000002</c:v>
                </c:pt>
                <c:pt idx="10">
                  <c:v>28.18695</c:v>
                </c:pt>
                <c:pt idx="11">
                  <c:v>28.210533333333331</c:v>
                </c:pt>
                <c:pt idx="12">
                  <c:v>28.344183333333337</c:v>
                </c:pt>
                <c:pt idx="13">
                  <c:v>28.024749999999997</c:v>
                </c:pt>
                <c:pt idx="14">
                  <c:v>28.183616666666666</c:v>
                </c:pt>
                <c:pt idx="15">
                  <c:v>28.292416666666664</c:v>
                </c:pt>
                <c:pt idx="16">
                  <c:v>28.453616666666665</c:v>
                </c:pt>
                <c:pt idx="17">
                  <c:v>28.398583333333335</c:v>
                </c:pt>
                <c:pt idx="18">
                  <c:v>28.496950000000002</c:v>
                </c:pt>
                <c:pt idx="19">
                  <c:v>28.47751666666667</c:v>
                </c:pt>
                <c:pt idx="20">
                  <c:v>31.380050000000004</c:v>
                </c:pt>
                <c:pt idx="21">
                  <c:v>30.474950000000003</c:v>
                </c:pt>
                <c:pt idx="22">
                  <c:v>30.330799999999996</c:v>
                </c:pt>
                <c:pt idx="23">
                  <c:v>30.589849999999998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28.47751666666667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4338-4AA4-95C9-803BAFA03A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1453568"/>
        <c:axId val="443733120"/>
      </c:scatterChart>
      <c:valAx>
        <c:axId val="441453568"/>
        <c:scaling>
          <c:orientation val="minMax"/>
          <c:max val="22"/>
        </c:scaling>
        <c:delete val="1"/>
        <c:axPos val="b"/>
        <c:numFmt formatCode="General" sourceLinked="1"/>
        <c:majorTickMark val="none"/>
        <c:minorTickMark val="none"/>
        <c:tickLblPos val="none"/>
        <c:crossAx val="443733120"/>
        <c:crosses val="autoZero"/>
        <c:crossBetween val="midCat"/>
        <c:majorUnit val="1"/>
      </c:valAx>
      <c:valAx>
        <c:axId val="443733120"/>
        <c:scaling>
          <c:orientation val="minMax"/>
          <c:max val="32"/>
          <c:min val="26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,##0_);\(#,##0\)" sourceLinked="0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441453568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100" b="1">
          <a:solidFill>
            <a:schemeClr val="tx1"/>
          </a:solidFill>
        </a:defRPr>
      </a:pPr>
      <a:endParaRPr lang="ko-KR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dash"/>
            <c:size val="8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>
                        <a:solidFill>
                          <a:schemeClr val="accent2"/>
                        </a:solidFill>
                      </a:rPr>
                      <a:t>CN2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734-4E83-8155-2444F411BD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1'!$D$6:$D$33</c:f>
              <c:numCache>
                <c:formatCode>General</c:formatCode>
                <c:ptCount val="28"/>
                <c:pt idx="0">
                  <c:v>29.673333333333332</c:v>
                </c:pt>
                <c:pt idx="1">
                  <c:v>29.429999999999996</c:v>
                </c:pt>
                <c:pt idx="2">
                  <c:v>29.233333333333334</c:v>
                </c:pt>
                <c:pt idx="3">
                  <c:v>29.41</c:v>
                </c:pt>
                <c:pt idx="4">
                  <c:v>29.436666666666667</c:v>
                </c:pt>
                <c:pt idx="5">
                  <c:v>29.093333333333334</c:v>
                </c:pt>
                <c:pt idx="6">
                  <c:v>29.156666666666666</c:v>
                </c:pt>
                <c:pt idx="7">
                  <c:v>29.343333333333334</c:v>
                </c:pt>
                <c:pt idx="8">
                  <c:v>29.483333333333334</c:v>
                </c:pt>
                <c:pt idx="9">
                  <c:v>29.3</c:v>
                </c:pt>
                <c:pt idx="10">
                  <c:v>29.88</c:v>
                </c:pt>
                <c:pt idx="11">
                  <c:v>29.92</c:v>
                </c:pt>
                <c:pt idx="12">
                  <c:v>29.896666666666665</c:v>
                </c:pt>
                <c:pt idx="13">
                  <c:v>30.09</c:v>
                </c:pt>
                <c:pt idx="14">
                  <c:v>29.83666666666667</c:v>
                </c:pt>
                <c:pt idx="15">
                  <c:v>29.736666666666665</c:v>
                </c:pt>
                <c:pt idx="16">
                  <c:v>29.889999999999997</c:v>
                </c:pt>
                <c:pt idx="17">
                  <c:v>29.953333333333333</c:v>
                </c:pt>
                <c:pt idx="18">
                  <c:v>30.08</c:v>
                </c:pt>
                <c:pt idx="19">
                  <c:v>30.3</c:v>
                </c:pt>
                <c:pt idx="20">
                  <c:v>33.71</c:v>
                </c:pt>
                <c:pt idx="21">
                  <c:v>32.9</c:v>
                </c:pt>
                <c:pt idx="22">
                  <c:v>32.74</c:v>
                </c:pt>
                <c:pt idx="23">
                  <c:v>33.11</c:v>
                </c:pt>
                <c:pt idx="27">
                  <c:v>30.3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734-4E83-8155-2444F411BD09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dash"/>
            <c:size val="8"/>
            <c:spPr>
              <a:solidFill>
                <a:schemeClr val="accent6">
                  <a:lumMod val="75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CN4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734-4E83-8155-2444F411BD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1'!$E$6:$E$33</c:f>
              <c:numCache>
                <c:formatCode>General</c:formatCode>
                <c:ptCount val="28"/>
                <c:pt idx="0">
                  <c:v>28.560000000000002</c:v>
                </c:pt>
                <c:pt idx="1">
                  <c:v>28.413333333333338</c:v>
                </c:pt>
                <c:pt idx="2">
                  <c:v>28.213333333333335</c:v>
                </c:pt>
                <c:pt idx="3">
                  <c:v>28.343333333333334</c:v>
                </c:pt>
                <c:pt idx="4">
                  <c:v>28.383333333333336</c:v>
                </c:pt>
                <c:pt idx="5">
                  <c:v>28.136666666666667</c:v>
                </c:pt>
                <c:pt idx="6">
                  <c:v>28.143333333333334</c:v>
                </c:pt>
                <c:pt idx="7">
                  <c:v>28.290000000000003</c:v>
                </c:pt>
                <c:pt idx="8">
                  <c:v>28.42</c:v>
                </c:pt>
                <c:pt idx="9">
                  <c:v>28.306666666666668</c:v>
                </c:pt>
                <c:pt idx="10">
                  <c:v>28.876666666666665</c:v>
                </c:pt>
                <c:pt idx="11">
                  <c:v>28.923333333333332</c:v>
                </c:pt>
                <c:pt idx="12">
                  <c:v>28.903333333333332</c:v>
                </c:pt>
                <c:pt idx="13">
                  <c:v>29.103333333333335</c:v>
                </c:pt>
                <c:pt idx="14">
                  <c:v>28.853333333333335</c:v>
                </c:pt>
                <c:pt idx="15">
                  <c:v>28.723333333333333</c:v>
                </c:pt>
                <c:pt idx="16">
                  <c:v>28.883333333333336</c:v>
                </c:pt>
                <c:pt idx="17">
                  <c:v>28.943333333333332</c:v>
                </c:pt>
                <c:pt idx="18">
                  <c:v>29.070000000000004</c:v>
                </c:pt>
                <c:pt idx="19">
                  <c:v>29.340000000000003</c:v>
                </c:pt>
                <c:pt idx="20">
                  <c:v>32.24</c:v>
                </c:pt>
                <c:pt idx="21">
                  <c:v>31.37</c:v>
                </c:pt>
                <c:pt idx="22">
                  <c:v>31.22</c:v>
                </c:pt>
                <c:pt idx="23">
                  <c:v>31.52</c:v>
                </c:pt>
                <c:pt idx="27">
                  <c:v>29.340000000000003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6734-4E83-8155-2444F411BD09}"/>
            </c:ext>
          </c:extLst>
        </c:ser>
        <c:ser>
          <c:idx val="2"/>
          <c:order val="2"/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12700">
                <a:solidFill>
                  <a:srgbClr val="C00000"/>
                </a:solidFill>
              </a:ln>
              <a:effectLst/>
            </c:spPr>
          </c:marker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1'!$F$6:$F$33</c:f>
              <c:numCache>
                <c:formatCode>General</c:formatCode>
                <c:ptCount val="28"/>
                <c:pt idx="0">
                  <c:v>30.673333333333332</c:v>
                </c:pt>
                <c:pt idx="1">
                  <c:v>29.423333333333332</c:v>
                </c:pt>
                <c:pt idx="2">
                  <c:v>29.236666666666668</c:v>
                </c:pt>
                <c:pt idx="3">
                  <c:v>29.406666666666666</c:v>
                </c:pt>
                <c:pt idx="4">
                  <c:v>30.47666666666667</c:v>
                </c:pt>
                <c:pt idx="5">
                  <c:v>29.066666666666663</c:v>
                </c:pt>
                <c:pt idx="6">
                  <c:v>29.173333333333332</c:v>
                </c:pt>
                <c:pt idx="7">
                  <c:v>29.306666666666668</c:v>
                </c:pt>
                <c:pt idx="8">
                  <c:v>29.430000000000003</c:v>
                </c:pt>
                <c:pt idx="9">
                  <c:v>30.343333333333334</c:v>
                </c:pt>
                <c:pt idx="10">
                  <c:v>29.833333333333332</c:v>
                </c:pt>
                <c:pt idx="11">
                  <c:v>29.87</c:v>
                </c:pt>
                <c:pt idx="12">
                  <c:v>29.8</c:v>
                </c:pt>
                <c:pt idx="13">
                  <c:v>30.069999999999997</c:v>
                </c:pt>
                <c:pt idx="14">
                  <c:v>29.74</c:v>
                </c:pt>
                <c:pt idx="15">
                  <c:v>30.513333333333335</c:v>
                </c:pt>
                <c:pt idx="16">
                  <c:v>29.790000000000003</c:v>
                </c:pt>
                <c:pt idx="17">
                  <c:v>29.856666666666666</c:v>
                </c:pt>
                <c:pt idx="18">
                  <c:v>30.02333333333333</c:v>
                </c:pt>
                <c:pt idx="19">
                  <c:v>30.209999999999997</c:v>
                </c:pt>
                <c:pt idx="20">
                  <c:v>34.020000000000003</c:v>
                </c:pt>
                <c:pt idx="21">
                  <c:v>32.83</c:v>
                </c:pt>
                <c:pt idx="22">
                  <c:v>32.64</c:v>
                </c:pt>
                <c:pt idx="23">
                  <c:v>32.630000000000003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734-4E83-8155-2444F411BD09}"/>
            </c:ext>
          </c:extLst>
        </c:ser>
        <c:ser>
          <c:idx val="3"/>
          <c:order val="3"/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12700">
                <a:solidFill>
                  <a:srgbClr val="0070C0"/>
                </a:solidFill>
              </a:ln>
              <a:effectLst/>
            </c:spPr>
          </c:marker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1'!$G$6:$G$33</c:f>
              <c:numCache>
                <c:formatCode>General</c:formatCode>
                <c:ptCount val="28"/>
                <c:pt idx="0">
                  <c:v>30.52333333333333</c:v>
                </c:pt>
                <c:pt idx="1">
                  <c:v>30.386666666666667</c:v>
                </c:pt>
                <c:pt idx="2">
                  <c:v>29.236666666666668</c:v>
                </c:pt>
                <c:pt idx="3">
                  <c:v>29.41</c:v>
                </c:pt>
                <c:pt idx="4">
                  <c:v>30.406666666666666</c:v>
                </c:pt>
                <c:pt idx="5">
                  <c:v>29.070000000000004</c:v>
                </c:pt>
                <c:pt idx="6">
                  <c:v>30.156666666666666</c:v>
                </c:pt>
                <c:pt idx="7">
                  <c:v>29.326666666666668</c:v>
                </c:pt>
                <c:pt idx="8">
                  <c:v>29.426666666666666</c:v>
                </c:pt>
                <c:pt idx="9">
                  <c:v>38.6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33.94</c:v>
                </c:pt>
                <c:pt idx="21">
                  <c:v>32.659999999999997</c:v>
                </c:pt>
                <c:pt idx="22">
                  <c:v>32.47</c:v>
                </c:pt>
                <c:pt idx="23">
                  <c:v>32.520000000000003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734-4E83-8155-2444F411BD09}"/>
            </c:ext>
          </c:extLst>
        </c:ser>
        <c:ser>
          <c:idx val="4"/>
          <c:order val="4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CN1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734-4E83-8155-2444F411BD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1'!$H$6:$H$33</c:f>
              <c:numCache>
                <c:formatCode>0.00</c:formatCode>
                <c:ptCount val="28"/>
                <c:pt idx="0">
                  <c:v>30.786666666666662</c:v>
                </c:pt>
                <c:pt idx="1">
                  <c:v>30.446666666666655</c:v>
                </c:pt>
                <c:pt idx="2">
                  <c:v>30.253333333333334</c:v>
                </c:pt>
                <c:pt idx="3">
                  <c:v>30.476666666666667</c:v>
                </c:pt>
                <c:pt idx="4">
                  <c:v>30.49</c:v>
                </c:pt>
                <c:pt idx="5">
                  <c:v>30.05</c:v>
                </c:pt>
                <c:pt idx="6">
                  <c:v>30.169999999999998</c:v>
                </c:pt>
                <c:pt idx="7">
                  <c:v>30.396666666666665</c:v>
                </c:pt>
                <c:pt idx="8">
                  <c:v>30.546666666666667</c:v>
                </c:pt>
                <c:pt idx="9">
                  <c:v>30.293333333333333</c:v>
                </c:pt>
                <c:pt idx="10">
                  <c:v>30.883333333333333</c:v>
                </c:pt>
                <c:pt idx="11">
                  <c:v>30.916666666666671</c:v>
                </c:pt>
                <c:pt idx="12">
                  <c:v>30.889999999999997</c:v>
                </c:pt>
                <c:pt idx="13">
                  <c:v>31.076666666666664</c:v>
                </c:pt>
                <c:pt idx="14">
                  <c:v>30.820000000000004</c:v>
                </c:pt>
                <c:pt idx="15">
                  <c:v>30.749999999999996</c:v>
                </c:pt>
                <c:pt idx="16">
                  <c:v>30.896666666666658</c:v>
                </c:pt>
                <c:pt idx="17">
                  <c:v>30.963333333333335</c:v>
                </c:pt>
                <c:pt idx="18">
                  <c:v>31.089999999999993</c:v>
                </c:pt>
                <c:pt idx="19">
                  <c:v>31.259999999999998</c:v>
                </c:pt>
                <c:pt idx="20">
                  <c:v>35.18</c:v>
                </c:pt>
                <c:pt idx="21">
                  <c:v>34.429999999999993</c:v>
                </c:pt>
                <c:pt idx="22">
                  <c:v>34.260000000000005</c:v>
                </c:pt>
                <c:pt idx="23">
                  <c:v>34.700000000000003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31.259999999999998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6734-4E83-8155-2444F411BD09}"/>
            </c:ext>
          </c:extLst>
        </c:ser>
        <c:ser>
          <c:idx val="5"/>
          <c:order val="5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734-4E83-8155-2444F411BD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1'!$I$6:$I$33</c:f>
              <c:numCache>
                <c:formatCode>0.00</c:formatCode>
                <c:ptCount val="28"/>
                <c:pt idx="0">
                  <c:v>29.022033333333333</c:v>
                </c:pt>
                <c:pt idx="1">
                  <c:v>28.835250000000002</c:v>
                </c:pt>
                <c:pt idx="2">
                  <c:v>28.636633333333336</c:v>
                </c:pt>
                <c:pt idx="3">
                  <c:v>28.786000000000001</c:v>
                </c:pt>
                <c:pt idx="4">
                  <c:v>28.820466666666668</c:v>
                </c:pt>
                <c:pt idx="5">
                  <c:v>28.533683333333332</c:v>
                </c:pt>
                <c:pt idx="6">
                  <c:v>28.563866666666666</c:v>
                </c:pt>
                <c:pt idx="7">
                  <c:v>28.727133333333335</c:v>
                </c:pt>
                <c:pt idx="8">
                  <c:v>28.861283333333336</c:v>
                </c:pt>
                <c:pt idx="9">
                  <c:v>28.718900000000001</c:v>
                </c:pt>
                <c:pt idx="10">
                  <c:v>29.293049999999997</c:v>
                </c:pt>
                <c:pt idx="11">
                  <c:v>29.336950000000002</c:v>
                </c:pt>
                <c:pt idx="12">
                  <c:v>29.315566666666665</c:v>
                </c:pt>
                <c:pt idx="13">
                  <c:v>29.512800000000002</c:v>
                </c:pt>
                <c:pt idx="14">
                  <c:v>29.261416666666669</c:v>
                </c:pt>
                <c:pt idx="15">
                  <c:v>29.143866666666664</c:v>
                </c:pt>
                <c:pt idx="16">
                  <c:v>29.301100000000002</c:v>
                </c:pt>
                <c:pt idx="17">
                  <c:v>29.362483333333333</c:v>
                </c:pt>
                <c:pt idx="18">
                  <c:v>29.489150000000002</c:v>
                </c:pt>
                <c:pt idx="19">
                  <c:v>29.738400000000002</c:v>
                </c:pt>
                <c:pt idx="20">
                  <c:v>32.850050000000003</c:v>
                </c:pt>
                <c:pt idx="21">
                  <c:v>32.004950000000001</c:v>
                </c:pt>
                <c:pt idx="22">
                  <c:v>31.8508</c:v>
                </c:pt>
                <c:pt idx="23">
                  <c:v>32.179850000000002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29.738400000000002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6734-4E83-8155-2444F411BD09}"/>
            </c:ext>
          </c:extLst>
        </c:ser>
        <c:ser>
          <c:idx val="6"/>
          <c:order val="6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734-4E83-8155-2444F411BD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1'!$J$6:$J$33</c:f>
              <c:numCache>
                <c:formatCode>0.00</c:formatCode>
                <c:ptCount val="28"/>
                <c:pt idx="0">
                  <c:v>28.20150666666667</c:v>
                </c:pt>
                <c:pt idx="1">
                  <c:v>28.085966666666675</c:v>
                </c:pt>
                <c:pt idx="2">
                  <c:v>27.884893333333334</c:v>
                </c:pt>
                <c:pt idx="3">
                  <c:v>27.999866666666666</c:v>
                </c:pt>
                <c:pt idx="4">
                  <c:v>28.044160000000005</c:v>
                </c:pt>
                <c:pt idx="5">
                  <c:v>27.828620000000001</c:v>
                </c:pt>
                <c:pt idx="6">
                  <c:v>27.817040000000002</c:v>
                </c:pt>
                <c:pt idx="7">
                  <c:v>27.950826666666671</c:v>
                </c:pt>
                <c:pt idx="8">
                  <c:v>28.077606666666668</c:v>
                </c:pt>
                <c:pt idx="9">
                  <c:v>27.986813333333334</c:v>
                </c:pt>
                <c:pt idx="10">
                  <c:v>28.553593333333332</c:v>
                </c:pt>
                <c:pt idx="11">
                  <c:v>28.602406666666663</c:v>
                </c:pt>
                <c:pt idx="12">
                  <c:v>28.583479999999998</c:v>
                </c:pt>
                <c:pt idx="13">
                  <c:v>28.785626666666669</c:v>
                </c:pt>
                <c:pt idx="14">
                  <c:v>28.536700000000003</c:v>
                </c:pt>
                <c:pt idx="15">
                  <c:v>28.397040000000001</c:v>
                </c:pt>
                <c:pt idx="16">
                  <c:v>28.559186666666672</c:v>
                </c:pt>
                <c:pt idx="17">
                  <c:v>28.61811333333333</c:v>
                </c:pt>
                <c:pt idx="18">
                  <c:v>28.744780000000006</c:v>
                </c:pt>
                <c:pt idx="19">
                  <c:v>29.030880000000003</c:v>
                </c:pt>
                <c:pt idx="20">
                  <c:v>31.766660000000002</c:v>
                </c:pt>
                <c:pt idx="21">
                  <c:v>30.87734</c:v>
                </c:pt>
                <c:pt idx="22">
                  <c:v>30.730559999999997</c:v>
                </c:pt>
                <c:pt idx="23">
                  <c:v>31.008019999999998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29.030880000000003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6734-4E83-8155-2444F411BD09}"/>
            </c:ext>
          </c:extLst>
        </c:ser>
        <c:ser>
          <c:idx val="7"/>
          <c:order val="7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734-4E83-8155-2444F411BD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1'!$K$6:$K$33</c:f>
              <c:numCache>
                <c:formatCode>0.00</c:formatCode>
                <c:ptCount val="28"/>
                <c:pt idx="0">
                  <c:v>27.908700000000003</c:v>
                </c:pt>
                <c:pt idx="1">
                  <c:v>27.818583333333343</c:v>
                </c:pt>
                <c:pt idx="2">
                  <c:v>27.616633333333336</c:v>
                </c:pt>
                <c:pt idx="3">
                  <c:v>27.719333333333335</c:v>
                </c:pt>
                <c:pt idx="4">
                  <c:v>27.767133333333337</c:v>
                </c:pt>
                <c:pt idx="5">
                  <c:v>27.577016666666665</c:v>
                </c:pt>
                <c:pt idx="6">
                  <c:v>27.550533333333334</c:v>
                </c:pt>
                <c:pt idx="7">
                  <c:v>27.673800000000004</c:v>
                </c:pt>
                <c:pt idx="8">
                  <c:v>27.797950000000004</c:v>
                </c:pt>
                <c:pt idx="9">
                  <c:v>27.725566666666669</c:v>
                </c:pt>
                <c:pt idx="10">
                  <c:v>28.289716666666664</c:v>
                </c:pt>
                <c:pt idx="11">
                  <c:v>28.340283333333332</c:v>
                </c:pt>
                <c:pt idx="12">
                  <c:v>28.322233333333333</c:v>
                </c:pt>
                <c:pt idx="13">
                  <c:v>28.526133333333338</c:v>
                </c:pt>
                <c:pt idx="14">
                  <c:v>28.278083333333335</c:v>
                </c:pt>
                <c:pt idx="15">
                  <c:v>28.130533333333332</c:v>
                </c:pt>
                <c:pt idx="16">
                  <c:v>28.294433333333341</c:v>
                </c:pt>
                <c:pt idx="17">
                  <c:v>28.352483333333332</c:v>
                </c:pt>
                <c:pt idx="18">
                  <c:v>28.479150000000008</c:v>
                </c:pt>
                <c:pt idx="19">
                  <c:v>28.778400000000005</c:v>
                </c:pt>
                <c:pt idx="20">
                  <c:v>31.380050000000004</c:v>
                </c:pt>
                <c:pt idx="21">
                  <c:v>30.474950000000003</c:v>
                </c:pt>
                <c:pt idx="22">
                  <c:v>30.330799999999996</c:v>
                </c:pt>
                <c:pt idx="23">
                  <c:v>30.589849999999998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28.778400000000005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6734-4E83-8155-2444F411BD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1650048"/>
        <c:axId val="191676800"/>
      </c:scatterChart>
      <c:valAx>
        <c:axId val="191650048"/>
        <c:scaling>
          <c:orientation val="minMax"/>
          <c:max val="22"/>
        </c:scaling>
        <c:delete val="1"/>
        <c:axPos val="b"/>
        <c:numFmt formatCode="General" sourceLinked="1"/>
        <c:majorTickMark val="none"/>
        <c:minorTickMark val="none"/>
        <c:tickLblPos val="none"/>
        <c:crossAx val="191676800"/>
        <c:crosses val="autoZero"/>
        <c:crossBetween val="midCat"/>
        <c:majorUnit val="1"/>
      </c:valAx>
      <c:valAx>
        <c:axId val="191676800"/>
        <c:scaling>
          <c:orientation val="minMax"/>
          <c:max val="32"/>
          <c:min val="26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,##0_);\(#,##0\)" sourceLinked="0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1650048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100" b="1">
          <a:solidFill>
            <a:schemeClr val="tx1"/>
          </a:solidFill>
        </a:defRPr>
      </a:pPr>
      <a:endParaRPr lang="ko-KR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839521369830214E-2"/>
          <c:y val="4.1729664064469277E-2"/>
          <c:w val="0.92525607128000142"/>
          <c:h val="0.9344248136129768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dash"/>
            <c:size val="8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>
                        <a:solidFill>
                          <a:schemeClr val="accent2"/>
                        </a:solidFill>
                      </a:rPr>
                      <a:t>CN2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D58-4077-9132-234ECB0703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11'!$D$6:$D$33</c:f>
              <c:numCache>
                <c:formatCode>General</c:formatCode>
                <c:ptCount val="28"/>
                <c:pt idx="0">
                  <c:v>29.28</c:v>
                </c:pt>
                <c:pt idx="1">
                  <c:v>29.39</c:v>
                </c:pt>
                <c:pt idx="2">
                  <c:v>29.183333333333334</c:v>
                </c:pt>
                <c:pt idx="3">
                  <c:v>29.28</c:v>
                </c:pt>
                <c:pt idx="4">
                  <c:v>29.243333333333336</c:v>
                </c:pt>
                <c:pt idx="5">
                  <c:v>29.526666666666667</c:v>
                </c:pt>
                <c:pt idx="6">
                  <c:v>29.49666666666667</c:v>
                </c:pt>
                <c:pt idx="7">
                  <c:v>29.196666666666669</c:v>
                </c:pt>
                <c:pt idx="8">
                  <c:v>29.466666666666669</c:v>
                </c:pt>
                <c:pt idx="9">
                  <c:v>29.516666666666666</c:v>
                </c:pt>
                <c:pt idx="10">
                  <c:v>29.856666666666669</c:v>
                </c:pt>
                <c:pt idx="11">
                  <c:v>29.959999999999997</c:v>
                </c:pt>
                <c:pt idx="12">
                  <c:v>29.593333333333334</c:v>
                </c:pt>
                <c:pt idx="13">
                  <c:v>29.843333333333334</c:v>
                </c:pt>
                <c:pt idx="14">
                  <c:v>29.709999999999997</c:v>
                </c:pt>
                <c:pt idx="15">
                  <c:v>30.036666666666665</c:v>
                </c:pt>
                <c:pt idx="16">
                  <c:v>29.900000000000002</c:v>
                </c:pt>
                <c:pt idx="17">
                  <c:v>29.73</c:v>
                </c:pt>
                <c:pt idx="18">
                  <c:v>30.183333333333334</c:v>
                </c:pt>
                <c:pt idx="19">
                  <c:v>30.096666666666664</c:v>
                </c:pt>
                <c:pt idx="20">
                  <c:v>33.71</c:v>
                </c:pt>
                <c:pt idx="21">
                  <c:v>32.9</c:v>
                </c:pt>
                <c:pt idx="22">
                  <c:v>32.74</c:v>
                </c:pt>
                <c:pt idx="23">
                  <c:v>33.11</c:v>
                </c:pt>
                <c:pt idx="27">
                  <c:v>30.096666666666664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D58-4077-9132-234ECB07030D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dash"/>
            <c:size val="8"/>
            <c:spPr>
              <a:solidFill>
                <a:schemeClr val="accent6">
                  <a:lumMod val="75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CN4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D58-4077-9132-234ECB0703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11'!$E$6:$E$33</c:f>
              <c:numCache>
                <c:formatCode>General</c:formatCode>
                <c:ptCount val="28"/>
                <c:pt idx="0">
                  <c:v>28.27333333333333</c:v>
                </c:pt>
                <c:pt idx="1">
                  <c:v>28.343333333333334</c:v>
                </c:pt>
                <c:pt idx="2">
                  <c:v>28.16</c:v>
                </c:pt>
                <c:pt idx="3">
                  <c:v>28.27</c:v>
                </c:pt>
                <c:pt idx="4">
                  <c:v>28.213333333333335</c:v>
                </c:pt>
                <c:pt idx="5">
                  <c:v>28.496666666666666</c:v>
                </c:pt>
                <c:pt idx="6">
                  <c:v>28.403333333333336</c:v>
                </c:pt>
                <c:pt idx="7">
                  <c:v>28.14</c:v>
                </c:pt>
                <c:pt idx="8">
                  <c:v>28.386666666666667</c:v>
                </c:pt>
                <c:pt idx="9">
                  <c:v>28.426666666666666</c:v>
                </c:pt>
                <c:pt idx="10">
                  <c:v>28.916666666666668</c:v>
                </c:pt>
                <c:pt idx="11">
                  <c:v>29.01</c:v>
                </c:pt>
                <c:pt idx="12">
                  <c:v>28.653333333333336</c:v>
                </c:pt>
                <c:pt idx="13">
                  <c:v>28.86</c:v>
                </c:pt>
                <c:pt idx="14">
                  <c:v>28.77333333333333</c:v>
                </c:pt>
                <c:pt idx="15">
                  <c:v>29.063333333333333</c:v>
                </c:pt>
                <c:pt idx="16">
                  <c:v>28.953333333333333</c:v>
                </c:pt>
                <c:pt idx="17">
                  <c:v>28.72</c:v>
                </c:pt>
                <c:pt idx="18">
                  <c:v>29.209999999999997</c:v>
                </c:pt>
                <c:pt idx="19">
                  <c:v>29.116666666666664</c:v>
                </c:pt>
                <c:pt idx="20">
                  <c:v>32.24</c:v>
                </c:pt>
                <c:pt idx="21">
                  <c:v>31.37</c:v>
                </c:pt>
                <c:pt idx="22">
                  <c:v>31.22</c:v>
                </c:pt>
                <c:pt idx="23">
                  <c:v>31.52</c:v>
                </c:pt>
                <c:pt idx="27">
                  <c:v>29.116666666666664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DD58-4077-9132-234ECB07030D}"/>
            </c:ext>
          </c:extLst>
        </c:ser>
        <c:ser>
          <c:idx val="2"/>
          <c:order val="2"/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12700">
                <a:solidFill>
                  <a:srgbClr val="C00000"/>
                </a:solidFill>
              </a:ln>
              <a:effectLst/>
            </c:spPr>
          </c:marker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11'!$F$6:$F$33</c:f>
              <c:numCache>
                <c:formatCode>General</c:formatCode>
                <c:ptCount val="28"/>
                <c:pt idx="0">
                  <c:v>30.296666666666667</c:v>
                </c:pt>
                <c:pt idx="1">
                  <c:v>28.79666666666667</c:v>
                </c:pt>
                <c:pt idx="2">
                  <c:v>29.326666666666668</c:v>
                </c:pt>
                <c:pt idx="3">
                  <c:v>28.689999999999998</c:v>
                </c:pt>
                <c:pt idx="4">
                  <c:v>29.276666666666667</c:v>
                </c:pt>
                <c:pt idx="5">
                  <c:v>29.486666666666668</c:v>
                </c:pt>
                <c:pt idx="6">
                  <c:v>29.546666666666667</c:v>
                </c:pt>
                <c:pt idx="7">
                  <c:v>29.2</c:v>
                </c:pt>
                <c:pt idx="8">
                  <c:v>29.466666666666669</c:v>
                </c:pt>
                <c:pt idx="9">
                  <c:v>28.806666666666668</c:v>
                </c:pt>
                <c:pt idx="10">
                  <c:v>29.876666666666665</c:v>
                </c:pt>
                <c:pt idx="11">
                  <c:v>30.02</c:v>
                </c:pt>
                <c:pt idx="12">
                  <c:v>29.656666666666666</c:v>
                </c:pt>
                <c:pt idx="13">
                  <c:v>30.639999999999997</c:v>
                </c:pt>
                <c:pt idx="14">
                  <c:v>29.796666666666667</c:v>
                </c:pt>
                <c:pt idx="15">
                  <c:v>30.090000000000003</c:v>
                </c:pt>
                <c:pt idx="16">
                  <c:v>29.913333333333338</c:v>
                </c:pt>
                <c:pt idx="17">
                  <c:v>29.74666666666667</c:v>
                </c:pt>
                <c:pt idx="18">
                  <c:v>30.189999999999998</c:v>
                </c:pt>
                <c:pt idx="19">
                  <c:v>30.939999999999998</c:v>
                </c:pt>
                <c:pt idx="20">
                  <c:v>34.020000000000003</c:v>
                </c:pt>
                <c:pt idx="21">
                  <c:v>32.83</c:v>
                </c:pt>
                <c:pt idx="22">
                  <c:v>32.64</c:v>
                </c:pt>
                <c:pt idx="23">
                  <c:v>32.630000000000003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DD58-4077-9132-234ECB07030D}"/>
            </c:ext>
          </c:extLst>
        </c:ser>
        <c:ser>
          <c:idx val="3"/>
          <c:order val="3"/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12700">
                <a:solidFill>
                  <a:srgbClr val="0070C0"/>
                </a:solidFill>
              </a:ln>
              <a:effectLst/>
            </c:spPr>
          </c:marker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11'!$G$6:$G$33</c:f>
              <c:numCache>
                <c:formatCode>General</c:formatCode>
                <c:ptCount val="28"/>
                <c:pt idx="0">
                  <c:v>38.033333333333339</c:v>
                </c:pt>
                <c:pt idx="1">
                  <c:v>28.873333333333331</c:v>
                </c:pt>
                <c:pt idx="2">
                  <c:v>29.326666666666668</c:v>
                </c:pt>
                <c:pt idx="3">
                  <c:v>28.790000000000003</c:v>
                </c:pt>
                <c:pt idx="4">
                  <c:v>30.333333333333332</c:v>
                </c:pt>
                <c:pt idx="5">
                  <c:v>29.576666666666668</c:v>
                </c:pt>
                <c:pt idx="6">
                  <c:v>30.63</c:v>
                </c:pt>
                <c:pt idx="7">
                  <c:v>29.266666666666666</c:v>
                </c:pt>
                <c:pt idx="8">
                  <c:v>30.566666666666666</c:v>
                </c:pt>
                <c:pt idx="9">
                  <c:v>29.39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33.94</c:v>
                </c:pt>
                <c:pt idx="21">
                  <c:v>32.659999999999997</c:v>
                </c:pt>
                <c:pt idx="22">
                  <c:v>32.47</c:v>
                </c:pt>
                <c:pt idx="23">
                  <c:v>32.520000000000003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DD58-4077-9132-234ECB07030D}"/>
            </c:ext>
          </c:extLst>
        </c:ser>
        <c:ser>
          <c:idx val="4"/>
          <c:order val="4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CN1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D58-4077-9132-234ECB0703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11'!$H$6:$H$33</c:f>
              <c:numCache>
                <c:formatCode>0.00</c:formatCode>
                <c:ptCount val="28"/>
                <c:pt idx="0">
                  <c:v>30.286666666666672</c:v>
                </c:pt>
                <c:pt idx="1">
                  <c:v>30.436666666666667</c:v>
                </c:pt>
                <c:pt idx="2">
                  <c:v>30.206666666666667</c:v>
                </c:pt>
                <c:pt idx="3">
                  <c:v>30.290000000000003</c:v>
                </c:pt>
                <c:pt idx="4">
                  <c:v>30.273333333333337</c:v>
                </c:pt>
                <c:pt idx="5">
                  <c:v>30.556666666666668</c:v>
                </c:pt>
                <c:pt idx="6">
                  <c:v>30.590000000000003</c:v>
                </c:pt>
                <c:pt idx="7">
                  <c:v>30.253333333333337</c:v>
                </c:pt>
                <c:pt idx="8">
                  <c:v>30.54666666666667</c:v>
                </c:pt>
                <c:pt idx="9">
                  <c:v>30.606666666666666</c:v>
                </c:pt>
                <c:pt idx="10">
                  <c:v>30.79666666666667</c:v>
                </c:pt>
                <c:pt idx="11">
                  <c:v>30.909999999999993</c:v>
                </c:pt>
                <c:pt idx="12">
                  <c:v>30.533333333333331</c:v>
                </c:pt>
                <c:pt idx="13">
                  <c:v>30.826666666666668</c:v>
                </c:pt>
                <c:pt idx="14">
                  <c:v>30.646666666666665</c:v>
                </c:pt>
                <c:pt idx="15">
                  <c:v>31.009999999999998</c:v>
                </c:pt>
                <c:pt idx="16">
                  <c:v>30.846666666666671</c:v>
                </c:pt>
                <c:pt idx="17">
                  <c:v>30.740000000000002</c:v>
                </c:pt>
                <c:pt idx="18">
                  <c:v>31.15666666666667</c:v>
                </c:pt>
                <c:pt idx="19">
                  <c:v>31.076666666666664</c:v>
                </c:pt>
                <c:pt idx="20">
                  <c:v>35.18</c:v>
                </c:pt>
                <c:pt idx="21">
                  <c:v>34.429999999999993</c:v>
                </c:pt>
                <c:pt idx="22">
                  <c:v>34.260000000000005</c:v>
                </c:pt>
                <c:pt idx="23">
                  <c:v>34.700000000000003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31.076666666666664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DD58-4077-9132-234ECB07030D}"/>
            </c:ext>
          </c:extLst>
        </c:ser>
        <c:ser>
          <c:idx val="5"/>
          <c:order val="5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D58-4077-9132-234ECB0703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11'!$I$6:$I$33</c:f>
              <c:numCache>
                <c:formatCode>0.00</c:formatCode>
                <c:ptCount val="28"/>
                <c:pt idx="0">
                  <c:v>28.691099999999999</c:v>
                </c:pt>
                <c:pt idx="1">
                  <c:v>28.777699999999999</c:v>
                </c:pt>
                <c:pt idx="2">
                  <c:v>28.584683333333334</c:v>
                </c:pt>
                <c:pt idx="3">
                  <c:v>28.689150000000001</c:v>
                </c:pt>
                <c:pt idx="4">
                  <c:v>28.640783333333335</c:v>
                </c:pt>
                <c:pt idx="5">
                  <c:v>28.924116666666666</c:v>
                </c:pt>
                <c:pt idx="6">
                  <c:v>28.857066666666668</c:v>
                </c:pt>
                <c:pt idx="7">
                  <c:v>28.578516666666669</c:v>
                </c:pt>
                <c:pt idx="8">
                  <c:v>28.834866666666667</c:v>
                </c:pt>
                <c:pt idx="9">
                  <c:v>28.879016666666665</c:v>
                </c:pt>
                <c:pt idx="10">
                  <c:v>29.306766666666668</c:v>
                </c:pt>
                <c:pt idx="11">
                  <c:v>29.404250000000001</c:v>
                </c:pt>
                <c:pt idx="12">
                  <c:v>29.043433333333336</c:v>
                </c:pt>
                <c:pt idx="13">
                  <c:v>29.268083333333333</c:v>
                </c:pt>
                <c:pt idx="14">
                  <c:v>29.162049999999997</c:v>
                </c:pt>
                <c:pt idx="15">
                  <c:v>29.467266666666667</c:v>
                </c:pt>
                <c:pt idx="16">
                  <c:v>29.3462</c:v>
                </c:pt>
                <c:pt idx="17">
                  <c:v>29.139150000000001</c:v>
                </c:pt>
                <c:pt idx="18">
                  <c:v>29.613933333333332</c:v>
                </c:pt>
                <c:pt idx="19">
                  <c:v>29.523366666666664</c:v>
                </c:pt>
                <c:pt idx="20">
                  <c:v>32.850050000000003</c:v>
                </c:pt>
                <c:pt idx="21">
                  <c:v>32.004950000000001</c:v>
                </c:pt>
                <c:pt idx="22">
                  <c:v>31.8508</c:v>
                </c:pt>
                <c:pt idx="23">
                  <c:v>32.179850000000002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29.523366666666664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DD58-4077-9132-234ECB07030D}"/>
            </c:ext>
          </c:extLst>
        </c:ser>
        <c:ser>
          <c:idx val="6"/>
          <c:order val="6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D58-4077-9132-234ECB0703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11'!$J$6:$J$33</c:f>
              <c:numCache>
                <c:formatCode>0.00</c:formatCode>
                <c:ptCount val="28"/>
                <c:pt idx="0">
                  <c:v>27.949186666666662</c:v>
                </c:pt>
                <c:pt idx="1">
                  <c:v>28.006306666666667</c:v>
                </c:pt>
                <c:pt idx="2">
                  <c:v>27.830486666666665</c:v>
                </c:pt>
                <c:pt idx="3">
                  <c:v>27.944779999999998</c:v>
                </c:pt>
                <c:pt idx="4">
                  <c:v>27.881673333333335</c:v>
                </c:pt>
                <c:pt idx="5">
                  <c:v>28.165006666666667</c:v>
                </c:pt>
                <c:pt idx="6">
                  <c:v>28.051280000000002</c:v>
                </c:pt>
                <c:pt idx="7">
                  <c:v>27.799753333333335</c:v>
                </c:pt>
                <c:pt idx="8">
                  <c:v>28.038906666666666</c:v>
                </c:pt>
                <c:pt idx="9">
                  <c:v>28.075686666666666</c:v>
                </c:pt>
                <c:pt idx="10">
                  <c:v>28.613986666666669</c:v>
                </c:pt>
                <c:pt idx="11">
                  <c:v>28.704100000000004</c:v>
                </c:pt>
                <c:pt idx="12">
                  <c:v>28.350653333333337</c:v>
                </c:pt>
                <c:pt idx="13">
                  <c:v>28.543366666666667</c:v>
                </c:pt>
                <c:pt idx="14">
                  <c:v>28.471726666666662</c:v>
                </c:pt>
                <c:pt idx="15">
                  <c:v>28.749919999999999</c:v>
                </c:pt>
                <c:pt idx="16">
                  <c:v>28.648506666666666</c:v>
                </c:pt>
                <c:pt idx="17">
                  <c:v>28.394779999999997</c:v>
                </c:pt>
                <c:pt idx="18">
                  <c:v>28.896586666666664</c:v>
                </c:pt>
                <c:pt idx="19">
                  <c:v>28.801106666666662</c:v>
                </c:pt>
                <c:pt idx="20">
                  <c:v>31.766660000000002</c:v>
                </c:pt>
                <c:pt idx="21">
                  <c:v>30.87734</c:v>
                </c:pt>
                <c:pt idx="22">
                  <c:v>30.730559999999997</c:v>
                </c:pt>
                <c:pt idx="23">
                  <c:v>31.008019999999998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28.801106666666662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DD58-4077-9132-234ECB07030D}"/>
            </c:ext>
          </c:extLst>
        </c:ser>
        <c:ser>
          <c:idx val="7"/>
          <c:order val="7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D58-4077-9132-234ECB0703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'그래프 11'!$C$6:$C$33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'그래프 11'!$K$6:$K$33</c:f>
              <c:numCache>
                <c:formatCode>0.00</c:formatCode>
                <c:ptCount val="28"/>
                <c:pt idx="0">
                  <c:v>27.684433333333327</c:v>
                </c:pt>
                <c:pt idx="1">
                  <c:v>27.731033333333333</c:v>
                </c:pt>
                <c:pt idx="2">
                  <c:v>27.561350000000001</c:v>
                </c:pt>
                <c:pt idx="3">
                  <c:v>27.67915</c:v>
                </c:pt>
                <c:pt idx="4">
                  <c:v>27.610783333333334</c:v>
                </c:pt>
                <c:pt idx="5">
                  <c:v>27.894116666666665</c:v>
                </c:pt>
                <c:pt idx="6">
                  <c:v>27.763733333333334</c:v>
                </c:pt>
                <c:pt idx="7">
                  <c:v>27.521850000000001</c:v>
                </c:pt>
                <c:pt idx="8">
                  <c:v>27.754866666666665</c:v>
                </c:pt>
                <c:pt idx="9">
                  <c:v>27.789016666666665</c:v>
                </c:pt>
                <c:pt idx="10">
                  <c:v>28.366766666666667</c:v>
                </c:pt>
                <c:pt idx="11">
                  <c:v>28.454250000000005</c:v>
                </c:pt>
                <c:pt idx="12">
                  <c:v>28.103433333333339</c:v>
                </c:pt>
                <c:pt idx="13">
                  <c:v>28.284749999999999</c:v>
                </c:pt>
                <c:pt idx="14">
                  <c:v>28.22538333333333</c:v>
                </c:pt>
                <c:pt idx="15">
                  <c:v>28.493933333333334</c:v>
                </c:pt>
                <c:pt idx="16">
                  <c:v>28.399533333333331</c:v>
                </c:pt>
                <c:pt idx="17">
                  <c:v>28.129149999999999</c:v>
                </c:pt>
                <c:pt idx="18">
                  <c:v>28.640599999999996</c:v>
                </c:pt>
                <c:pt idx="19">
                  <c:v>28.543366666666664</c:v>
                </c:pt>
                <c:pt idx="20">
                  <c:v>31.380050000000004</c:v>
                </c:pt>
                <c:pt idx="21">
                  <c:v>30.474950000000003</c:v>
                </c:pt>
                <c:pt idx="22">
                  <c:v>30.330799999999996</c:v>
                </c:pt>
                <c:pt idx="23">
                  <c:v>30.589849999999998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28.543366666666664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DD58-4077-9132-234ECB0703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5363584"/>
        <c:axId val="195365504"/>
      </c:scatterChart>
      <c:valAx>
        <c:axId val="195363584"/>
        <c:scaling>
          <c:orientation val="minMax"/>
          <c:max val="22"/>
        </c:scaling>
        <c:delete val="1"/>
        <c:axPos val="b"/>
        <c:numFmt formatCode="General" sourceLinked="1"/>
        <c:majorTickMark val="none"/>
        <c:minorTickMark val="none"/>
        <c:tickLblPos val="none"/>
        <c:crossAx val="195365504"/>
        <c:crosses val="autoZero"/>
        <c:crossBetween val="midCat"/>
        <c:majorUnit val="1"/>
      </c:valAx>
      <c:valAx>
        <c:axId val="195365504"/>
        <c:scaling>
          <c:orientation val="minMax"/>
          <c:max val="32"/>
          <c:min val="26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,##0_);\(#,##0\)" sourceLinked="0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5363584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 b="1">
          <a:solidFill>
            <a:schemeClr val="tx1"/>
          </a:solidFill>
        </a:defRPr>
      </a:pPr>
      <a:endParaRPr lang="ko-KR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dash"/>
            <c:size val="8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>
                        <a:solidFill>
                          <a:schemeClr val="accent2"/>
                        </a:solidFill>
                      </a:rPr>
                      <a:t>CN2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7F0-4CCC-B496-EBD5EE5129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'[gDNA 정리-1-5.xlsx]그래프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'[gDNA 정리-1-5.xlsx]그래프 1'!$D$6:$D$33</c:f>
              <c:numCache>
                <c:formatCode>General</c:formatCode>
                <c:ptCount val="28"/>
                <c:pt idx="0">
                  <c:v>29.576666666666668</c:v>
                </c:pt>
                <c:pt idx="1">
                  <c:v>29.273333333333319</c:v>
                </c:pt>
                <c:pt idx="2">
                  <c:v>29.52</c:v>
                </c:pt>
                <c:pt idx="3">
                  <c:v>29.263333333333321</c:v>
                </c:pt>
                <c:pt idx="4">
                  <c:v>29.52</c:v>
                </c:pt>
                <c:pt idx="5">
                  <c:v>29.343333333333323</c:v>
                </c:pt>
                <c:pt idx="6">
                  <c:v>29.536666666666665</c:v>
                </c:pt>
                <c:pt idx="7">
                  <c:v>29.36</c:v>
                </c:pt>
                <c:pt idx="8">
                  <c:v>29.443333333333321</c:v>
                </c:pt>
                <c:pt idx="9">
                  <c:v>29.47666666666667</c:v>
                </c:pt>
                <c:pt idx="10">
                  <c:v>29.693333333333324</c:v>
                </c:pt>
                <c:pt idx="11">
                  <c:v>29.793333333333322</c:v>
                </c:pt>
                <c:pt idx="12">
                  <c:v>29.89</c:v>
                </c:pt>
                <c:pt idx="13">
                  <c:v>29.896666666666665</c:v>
                </c:pt>
                <c:pt idx="14">
                  <c:v>29.723333333333322</c:v>
                </c:pt>
                <c:pt idx="15">
                  <c:v>29.646666666666665</c:v>
                </c:pt>
                <c:pt idx="16">
                  <c:v>29.89</c:v>
                </c:pt>
                <c:pt idx="17">
                  <c:v>30.006666666666671</c:v>
                </c:pt>
                <c:pt idx="18">
                  <c:v>29.826666666666668</c:v>
                </c:pt>
                <c:pt idx="19">
                  <c:v>30.130000000000003</c:v>
                </c:pt>
                <c:pt idx="20">
                  <c:v>33.71</c:v>
                </c:pt>
                <c:pt idx="21">
                  <c:v>32.9</c:v>
                </c:pt>
                <c:pt idx="22">
                  <c:v>32.74</c:v>
                </c:pt>
                <c:pt idx="23">
                  <c:v>33.11</c:v>
                </c:pt>
                <c:pt idx="27">
                  <c:v>30.130000000000003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7F0-4CCC-B496-EBD5EE5129C0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dash"/>
            <c:size val="8"/>
            <c:spPr>
              <a:solidFill>
                <a:schemeClr val="accent6">
                  <a:lumMod val="75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CN4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7F0-4CCC-B496-EBD5EE5129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'[gDNA 정리-1-5.xlsx]그래프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'[gDNA 정리-1-5.xlsx]그래프 1'!$E$6:$E$33</c:f>
              <c:numCache>
                <c:formatCode>General</c:formatCode>
                <c:ptCount val="28"/>
                <c:pt idx="0">
                  <c:v>28.443333333333321</c:v>
                </c:pt>
                <c:pt idx="1">
                  <c:v>28.243333333333325</c:v>
                </c:pt>
                <c:pt idx="2">
                  <c:v>28.436666666666667</c:v>
                </c:pt>
                <c:pt idx="3">
                  <c:v>28.223333333333322</c:v>
                </c:pt>
                <c:pt idx="4">
                  <c:v>28.456666666666667</c:v>
                </c:pt>
                <c:pt idx="5">
                  <c:v>28.333333333333325</c:v>
                </c:pt>
                <c:pt idx="6">
                  <c:v>28.446666666666669</c:v>
                </c:pt>
                <c:pt idx="7">
                  <c:v>28.360000000000003</c:v>
                </c:pt>
                <c:pt idx="8">
                  <c:v>28.400000000000002</c:v>
                </c:pt>
                <c:pt idx="9">
                  <c:v>28.403333333333325</c:v>
                </c:pt>
                <c:pt idx="10">
                  <c:v>28.89</c:v>
                </c:pt>
                <c:pt idx="11">
                  <c:v>28.933333333333323</c:v>
                </c:pt>
                <c:pt idx="12">
                  <c:v>28.99</c:v>
                </c:pt>
                <c:pt idx="13">
                  <c:v>29</c:v>
                </c:pt>
                <c:pt idx="14">
                  <c:v>28.929999999999993</c:v>
                </c:pt>
                <c:pt idx="15">
                  <c:v>28.813333333333325</c:v>
                </c:pt>
                <c:pt idx="16">
                  <c:v>29.006666666666671</c:v>
                </c:pt>
                <c:pt idx="17">
                  <c:v>29.08</c:v>
                </c:pt>
                <c:pt idx="18">
                  <c:v>28.97666666666667</c:v>
                </c:pt>
                <c:pt idx="19">
                  <c:v>29.213333333333324</c:v>
                </c:pt>
                <c:pt idx="20">
                  <c:v>32.24</c:v>
                </c:pt>
                <c:pt idx="21">
                  <c:v>31.37</c:v>
                </c:pt>
                <c:pt idx="22">
                  <c:v>31.22</c:v>
                </c:pt>
                <c:pt idx="23">
                  <c:v>31.52</c:v>
                </c:pt>
                <c:pt idx="27">
                  <c:v>29.213333333333324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7F0-4CCC-B496-EBD5EE5129C0}"/>
            </c:ext>
          </c:extLst>
        </c:ser>
        <c:ser>
          <c:idx val="2"/>
          <c:order val="2"/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12700">
                <a:solidFill>
                  <a:srgbClr val="C00000"/>
                </a:solidFill>
              </a:ln>
              <a:effectLst/>
            </c:spPr>
          </c:marker>
          <c:xVal>
            <c:numRef>
              <c:f>'[gDNA 정리-1-5.xlsx]그래프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'[gDNA 정리-1-5.xlsx]그래프 1'!$F$6:$F$33</c:f>
              <c:numCache>
                <c:formatCode>General</c:formatCode>
                <c:ptCount val="28"/>
                <c:pt idx="0">
                  <c:v>29.62</c:v>
                </c:pt>
                <c:pt idx="1">
                  <c:v>29.259999999999998</c:v>
                </c:pt>
                <c:pt idx="2">
                  <c:v>29.39</c:v>
                </c:pt>
                <c:pt idx="3">
                  <c:v>29.306666666666668</c:v>
                </c:pt>
                <c:pt idx="4">
                  <c:v>29.96333333333332</c:v>
                </c:pt>
                <c:pt idx="5">
                  <c:v>30.259999999999998</c:v>
                </c:pt>
                <c:pt idx="6">
                  <c:v>29.633333333333329</c:v>
                </c:pt>
                <c:pt idx="7">
                  <c:v>30.47</c:v>
                </c:pt>
                <c:pt idx="8">
                  <c:v>0</c:v>
                </c:pt>
                <c:pt idx="9">
                  <c:v>29.486666666666665</c:v>
                </c:pt>
                <c:pt idx="10">
                  <c:v>29.793333333333322</c:v>
                </c:pt>
                <c:pt idx="11">
                  <c:v>29.926666666666666</c:v>
                </c:pt>
                <c:pt idx="12">
                  <c:v>30.786666666666662</c:v>
                </c:pt>
                <c:pt idx="13">
                  <c:v>29.89</c:v>
                </c:pt>
                <c:pt idx="14">
                  <c:v>29.843333333333323</c:v>
                </c:pt>
                <c:pt idx="15">
                  <c:v>29.783333333333317</c:v>
                </c:pt>
                <c:pt idx="16">
                  <c:v>29.936666666666667</c:v>
                </c:pt>
                <c:pt idx="17">
                  <c:v>30.47</c:v>
                </c:pt>
                <c:pt idx="18">
                  <c:v>29.863333333333323</c:v>
                </c:pt>
                <c:pt idx="19">
                  <c:v>30.133333333333329</c:v>
                </c:pt>
                <c:pt idx="20">
                  <c:v>34.020000000000003</c:v>
                </c:pt>
                <c:pt idx="21">
                  <c:v>32.83</c:v>
                </c:pt>
                <c:pt idx="22">
                  <c:v>32.64</c:v>
                </c:pt>
                <c:pt idx="23">
                  <c:v>32.630000000000003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A7F0-4CCC-B496-EBD5EE5129C0}"/>
            </c:ext>
          </c:extLst>
        </c:ser>
        <c:ser>
          <c:idx val="3"/>
          <c:order val="3"/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12700">
                <a:solidFill>
                  <a:srgbClr val="0070C0"/>
                </a:solidFill>
              </a:ln>
              <a:effectLst/>
            </c:spPr>
          </c:marker>
          <c:xVal>
            <c:numRef>
              <c:f>'[gDNA 정리-1-5.xlsx]그래프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'[gDNA 정리-1-5.xlsx]그래프 1'!$G$6:$G$33</c:f>
              <c:numCache>
                <c:formatCode>General</c:formatCode>
                <c:ptCount val="28"/>
                <c:pt idx="0">
                  <c:v>29.599999999999994</c:v>
                </c:pt>
                <c:pt idx="1">
                  <c:v>29.266666666666666</c:v>
                </c:pt>
                <c:pt idx="2">
                  <c:v>29.353333333333325</c:v>
                </c:pt>
                <c:pt idx="3">
                  <c:v>30.403333333333322</c:v>
                </c:pt>
                <c:pt idx="4">
                  <c:v>37.626666666666658</c:v>
                </c:pt>
                <c:pt idx="5">
                  <c:v>30.256666666666664</c:v>
                </c:pt>
                <c:pt idx="6">
                  <c:v>30.663333333333327</c:v>
                </c:pt>
                <c:pt idx="7">
                  <c:v>30.413333333333327</c:v>
                </c:pt>
                <c:pt idx="8">
                  <c:v>42.17</c:v>
                </c:pt>
                <c:pt idx="9">
                  <c:v>29.47666666666667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33.94</c:v>
                </c:pt>
                <c:pt idx="21">
                  <c:v>32.660000000000004</c:v>
                </c:pt>
                <c:pt idx="22">
                  <c:v>32.47</c:v>
                </c:pt>
                <c:pt idx="23">
                  <c:v>32.520000000000003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A7F0-4CCC-B496-EBD5EE5129C0}"/>
            </c:ext>
          </c:extLst>
        </c:ser>
        <c:ser>
          <c:idx val="4"/>
          <c:order val="4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CN1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7F0-4CCC-B496-EBD5EE5129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'[gDNA 정리-1-5.xlsx]그래프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'[gDNA 정리-1-5.xlsx]그래프 1'!$H$6:$H$33</c:f>
              <c:numCache>
                <c:formatCode>0.00</c:formatCode>
                <c:ptCount val="28"/>
                <c:pt idx="0">
                  <c:v>30.710000000000004</c:v>
                </c:pt>
                <c:pt idx="1">
                  <c:v>30.303333333333317</c:v>
                </c:pt>
                <c:pt idx="2">
                  <c:v>30.603333333333325</c:v>
                </c:pt>
                <c:pt idx="3">
                  <c:v>30.30333333333332</c:v>
                </c:pt>
                <c:pt idx="4">
                  <c:v>30.583333333333321</c:v>
                </c:pt>
                <c:pt idx="5">
                  <c:v>30.353333333333325</c:v>
                </c:pt>
                <c:pt idx="6">
                  <c:v>30.626666666666665</c:v>
                </c:pt>
                <c:pt idx="7">
                  <c:v>30.359999999999996</c:v>
                </c:pt>
                <c:pt idx="8">
                  <c:v>30.486666666666657</c:v>
                </c:pt>
                <c:pt idx="9">
                  <c:v>30.550000000000004</c:v>
                </c:pt>
                <c:pt idx="10">
                  <c:v>30.496666666666663</c:v>
                </c:pt>
                <c:pt idx="11">
                  <c:v>30.653333333333325</c:v>
                </c:pt>
                <c:pt idx="12">
                  <c:v>30.790000000000003</c:v>
                </c:pt>
                <c:pt idx="13">
                  <c:v>30.793333333333322</c:v>
                </c:pt>
                <c:pt idx="14">
                  <c:v>30.516666666666673</c:v>
                </c:pt>
                <c:pt idx="15">
                  <c:v>30.479999999999993</c:v>
                </c:pt>
                <c:pt idx="16">
                  <c:v>30.773333333333319</c:v>
                </c:pt>
                <c:pt idx="17">
                  <c:v>30.933333333333334</c:v>
                </c:pt>
                <c:pt idx="18">
                  <c:v>30.676666666666669</c:v>
                </c:pt>
                <c:pt idx="19">
                  <c:v>31.046666666666663</c:v>
                </c:pt>
                <c:pt idx="20">
                  <c:v>35.18</c:v>
                </c:pt>
                <c:pt idx="21">
                  <c:v>34.43</c:v>
                </c:pt>
                <c:pt idx="22">
                  <c:v>34.260000000000012</c:v>
                </c:pt>
                <c:pt idx="23">
                  <c:v>34.700000000000003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31.046666666666663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A7F0-4CCC-B496-EBD5EE5129C0}"/>
            </c:ext>
          </c:extLst>
        </c:ser>
        <c:ser>
          <c:idx val="5"/>
          <c:order val="5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7F0-4CCC-B496-EBD5EE5129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'[gDNA 정리-1-5.xlsx]그래프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'[gDNA 정리-1-5.xlsx]그래프 1'!$I$6:$I$33</c:f>
              <c:numCache>
                <c:formatCode>0.00</c:formatCode>
                <c:ptCount val="28"/>
                <c:pt idx="0">
                  <c:v>28.913666666666668</c:v>
                </c:pt>
                <c:pt idx="1">
                  <c:v>28.670783333333326</c:v>
                </c:pt>
                <c:pt idx="2">
                  <c:v>28.88625</c:v>
                </c:pt>
                <c:pt idx="3">
                  <c:v>28.654933333333329</c:v>
                </c:pt>
                <c:pt idx="4">
                  <c:v>28.897950000000009</c:v>
                </c:pt>
                <c:pt idx="5">
                  <c:v>28.752483333333323</c:v>
                </c:pt>
                <c:pt idx="6">
                  <c:v>28.899016666666668</c:v>
                </c:pt>
                <c:pt idx="7">
                  <c:v>28.775000000000002</c:v>
                </c:pt>
                <c:pt idx="8">
                  <c:v>28.832983333333328</c:v>
                </c:pt>
                <c:pt idx="9">
                  <c:v>28.84876666666667</c:v>
                </c:pt>
                <c:pt idx="10">
                  <c:v>29.223383333333324</c:v>
                </c:pt>
                <c:pt idx="11">
                  <c:v>29.290233333333322</c:v>
                </c:pt>
                <c:pt idx="12">
                  <c:v>29.363499999999991</c:v>
                </c:pt>
                <c:pt idx="13">
                  <c:v>29.372116666666667</c:v>
                </c:pt>
                <c:pt idx="14">
                  <c:v>29.25923333333332</c:v>
                </c:pt>
                <c:pt idx="15">
                  <c:v>29.159166666666668</c:v>
                </c:pt>
                <c:pt idx="16">
                  <c:v>29.373250000000006</c:v>
                </c:pt>
                <c:pt idx="17">
                  <c:v>29.464566666666666</c:v>
                </c:pt>
                <c:pt idx="18">
                  <c:v>29.32941666666667</c:v>
                </c:pt>
                <c:pt idx="19">
                  <c:v>29.59375</c:v>
                </c:pt>
                <c:pt idx="20">
                  <c:v>32.850049999999996</c:v>
                </c:pt>
                <c:pt idx="21">
                  <c:v>32.004950000000001</c:v>
                </c:pt>
                <c:pt idx="22">
                  <c:v>31.850800000000003</c:v>
                </c:pt>
                <c:pt idx="23">
                  <c:v>32.179850000000002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29.59375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A7F0-4CCC-B496-EBD5EE5129C0}"/>
            </c:ext>
          </c:extLst>
        </c:ser>
        <c:ser>
          <c:idx val="6"/>
          <c:order val="6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7F0-4CCC-B496-EBD5EE5129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'[gDNA 정리-1-5.xlsx]그래프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'[gDNA 정리-1-5.xlsx]그래프 1'!$J$6:$J$33</c:f>
              <c:numCache>
                <c:formatCode>0.00</c:formatCode>
                <c:ptCount val="28"/>
                <c:pt idx="0">
                  <c:v>28.078399999999991</c:v>
                </c:pt>
                <c:pt idx="1">
                  <c:v>27.911673333333329</c:v>
                </c:pt>
                <c:pt idx="2">
                  <c:v>28.087833333333329</c:v>
                </c:pt>
                <c:pt idx="3">
                  <c:v>27.888453333333324</c:v>
                </c:pt>
                <c:pt idx="4">
                  <c:v>28.11427333333333</c:v>
                </c:pt>
                <c:pt idx="5">
                  <c:v>28.00811333333332</c:v>
                </c:pt>
                <c:pt idx="6">
                  <c:v>28.095686666666669</c:v>
                </c:pt>
                <c:pt idx="7">
                  <c:v>28.038000000000004</c:v>
                </c:pt>
                <c:pt idx="8">
                  <c:v>28.06404666666667</c:v>
                </c:pt>
                <c:pt idx="9">
                  <c:v>28.057720000000003</c:v>
                </c:pt>
                <c:pt idx="10">
                  <c:v>28.63132666666667</c:v>
                </c:pt>
                <c:pt idx="11">
                  <c:v>28.656413333333326</c:v>
                </c:pt>
                <c:pt idx="12">
                  <c:v>28.700199999999995</c:v>
                </c:pt>
                <c:pt idx="13">
                  <c:v>28.711273333333327</c:v>
                </c:pt>
                <c:pt idx="14">
                  <c:v>28.674546666666661</c:v>
                </c:pt>
                <c:pt idx="15">
                  <c:v>28.544999999999995</c:v>
                </c:pt>
                <c:pt idx="16">
                  <c:v>28.722233333333328</c:v>
                </c:pt>
                <c:pt idx="17">
                  <c:v>28.781613333333322</c:v>
                </c:pt>
                <c:pt idx="18">
                  <c:v>28.702966666666676</c:v>
                </c:pt>
                <c:pt idx="19">
                  <c:v>28.918166666666668</c:v>
                </c:pt>
                <c:pt idx="20">
                  <c:v>31.766660000000002</c:v>
                </c:pt>
                <c:pt idx="21">
                  <c:v>30.87734</c:v>
                </c:pt>
                <c:pt idx="22">
                  <c:v>30.730559999999993</c:v>
                </c:pt>
                <c:pt idx="23">
                  <c:v>31.008019999999991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28.918166666666668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A7F0-4CCC-B496-EBD5EE5129C0}"/>
            </c:ext>
          </c:extLst>
        </c:ser>
        <c:ser>
          <c:idx val="7"/>
          <c:order val="7"/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2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000" b="0"/>
                      <a:t>CN6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7F0-4CCC-B496-EBD5EE5129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'[gDNA 정리-1-5.xlsx]그래프 1'!$C$6:$C$33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'[gDNA 정리-1-5.xlsx]그래프 1'!$K$6:$K$33</c:f>
              <c:numCache>
                <c:formatCode>0.00</c:formatCode>
                <c:ptCount val="28"/>
                <c:pt idx="0">
                  <c:v>27.780333333333317</c:v>
                </c:pt>
                <c:pt idx="1">
                  <c:v>27.640783333333331</c:v>
                </c:pt>
                <c:pt idx="2">
                  <c:v>27.802916666666668</c:v>
                </c:pt>
                <c:pt idx="3">
                  <c:v>27.61493333333333</c:v>
                </c:pt>
                <c:pt idx="4">
                  <c:v>27.834616666666673</c:v>
                </c:pt>
                <c:pt idx="5">
                  <c:v>27.742483333333322</c:v>
                </c:pt>
                <c:pt idx="6">
                  <c:v>27.809016666666675</c:v>
                </c:pt>
                <c:pt idx="7">
                  <c:v>27.775000000000006</c:v>
                </c:pt>
                <c:pt idx="8">
                  <c:v>27.789650000000002</c:v>
                </c:pt>
                <c:pt idx="9">
                  <c:v>27.775433333333325</c:v>
                </c:pt>
                <c:pt idx="10">
                  <c:v>28.420050000000003</c:v>
                </c:pt>
                <c:pt idx="11">
                  <c:v>28.430233333333323</c:v>
                </c:pt>
                <c:pt idx="12">
                  <c:v>28.463499999999989</c:v>
                </c:pt>
                <c:pt idx="13">
                  <c:v>28.475450000000002</c:v>
                </c:pt>
                <c:pt idx="14">
                  <c:v>28.465899999999987</c:v>
                </c:pt>
                <c:pt idx="15">
                  <c:v>28.325833333333325</c:v>
                </c:pt>
                <c:pt idx="16">
                  <c:v>28.489916666666673</c:v>
                </c:pt>
                <c:pt idx="17">
                  <c:v>28.537899999999993</c:v>
                </c:pt>
                <c:pt idx="18">
                  <c:v>28.479416666666673</c:v>
                </c:pt>
                <c:pt idx="19">
                  <c:v>28.677083333333332</c:v>
                </c:pt>
                <c:pt idx="20">
                  <c:v>31.380050000000004</c:v>
                </c:pt>
                <c:pt idx="21">
                  <c:v>30.474950000000007</c:v>
                </c:pt>
                <c:pt idx="22">
                  <c:v>30.330799999999993</c:v>
                </c:pt>
                <c:pt idx="23">
                  <c:v>30.589849999999991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28.677083333333332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A7F0-4CCC-B496-EBD5EE5129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7193600"/>
        <c:axId val="2087228544"/>
      </c:scatterChart>
      <c:valAx>
        <c:axId val="2087193600"/>
        <c:scaling>
          <c:orientation val="minMax"/>
          <c:max val="22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2087228544"/>
        <c:crosses val="autoZero"/>
        <c:crossBetween val="midCat"/>
        <c:majorUnit val="1"/>
      </c:valAx>
      <c:valAx>
        <c:axId val="2087228544"/>
        <c:scaling>
          <c:orientation val="minMax"/>
          <c:max val="32"/>
          <c:min val="26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,##0_);\(#,##0\)" sourceLinked="0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087193600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 b="1">
          <a:solidFill>
            <a:schemeClr val="tx1"/>
          </a:solidFill>
        </a:defRPr>
      </a:pPr>
      <a:endParaRPr lang="ko-KR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5988-5205-4071-8B9B-4E364F6E95C9}" type="datetimeFigureOut">
              <a:rPr lang="ko-KR" altLang="en-US" smtClean="0"/>
              <a:t>2023-11-13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4F4A-CDB8-4592-B252-39B045FF46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899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5988-5205-4071-8B9B-4E364F6E95C9}" type="datetimeFigureOut">
              <a:rPr lang="ko-KR" altLang="en-US" smtClean="0"/>
              <a:t>2023-11-13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4F4A-CDB8-4592-B252-39B045FF46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2673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5988-5205-4071-8B9B-4E364F6E95C9}" type="datetimeFigureOut">
              <a:rPr lang="ko-KR" altLang="en-US" smtClean="0"/>
              <a:t>2023-11-13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4F4A-CDB8-4592-B252-39B045FF46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0904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5988-5205-4071-8B9B-4E364F6E95C9}" type="datetimeFigureOut">
              <a:rPr lang="ko-KR" altLang="en-US" smtClean="0"/>
              <a:t>2023-11-13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4F4A-CDB8-4592-B252-39B045FF46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7324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5988-5205-4071-8B9B-4E364F6E95C9}" type="datetimeFigureOut">
              <a:rPr lang="ko-KR" altLang="en-US" smtClean="0"/>
              <a:t>2023-11-13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4F4A-CDB8-4592-B252-39B045FF46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4888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5988-5205-4071-8B9B-4E364F6E95C9}" type="datetimeFigureOut">
              <a:rPr lang="ko-KR" altLang="en-US" smtClean="0"/>
              <a:t>2023-11-13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4F4A-CDB8-4592-B252-39B045FF46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109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5988-5205-4071-8B9B-4E364F6E95C9}" type="datetimeFigureOut">
              <a:rPr lang="ko-KR" altLang="en-US" smtClean="0"/>
              <a:t>2023-11-13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4F4A-CDB8-4592-B252-39B045FF46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4888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5988-5205-4071-8B9B-4E364F6E95C9}" type="datetimeFigureOut">
              <a:rPr lang="ko-KR" altLang="en-US" smtClean="0"/>
              <a:t>2023-11-13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4F4A-CDB8-4592-B252-39B045FF46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3339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5988-5205-4071-8B9B-4E364F6E95C9}" type="datetimeFigureOut">
              <a:rPr lang="ko-KR" altLang="en-US" smtClean="0"/>
              <a:t>2023-11-13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4F4A-CDB8-4592-B252-39B045FF46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793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5988-5205-4071-8B9B-4E364F6E95C9}" type="datetimeFigureOut">
              <a:rPr lang="ko-KR" altLang="en-US" smtClean="0"/>
              <a:t>2023-11-13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4F4A-CDB8-4592-B252-39B045FF46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2312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5988-5205-4071-8B9B-4E364F6E95C9}" type="datetimeFigureOut">
              <a:rPr lang="ko-KR" altLang="en-US" smtClean="0"/>
              <a:t>2023-11-13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4F4A-CDB8-4592-B252-39B045FF46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7819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45988-5205-4071-8B9B-4E364F6E95C9}" type="datetimeFigureOut">
              <a:rPr lang="ko-KR" altLang="en-US" smtClean="0"/>
              <a:t>2023-11-13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B4F4A-CDB8-4592-B252-39B045FF46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459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145F2D37-CF0B-6051-DF65-4361A8EBB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836707"/>
              </p:ext>
            </p:extLst>
          </p:nvPr>
        </p:nvGraphicFramePr>
        <p:xfrm>
          <a:off x="1927089" y="1057756"/>
          <a:ext cx="8608527" cy="4711133"/>
        </p:xfrm>
        <a:graphic>
          <a:graphicData uri="http://schemas.openxmlformats.org/drawingml/2006/table">
            <a:tbl>
              <a:tblPr/>
              <a:tblGrid>
                <a:gridCol w="1004827">
                  <a:extLst>
                    <a:ext uri="{9D8B030D-6E8A-4147-A177-3AD203B41FA5}">
                      <a16:colId xmlns:a16="http://schemas.microsoft.com/office/drawing/2014/main" val="1976700274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6502947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55479849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616404589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03157358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94664409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933597286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8050666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25731920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741008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585255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3968876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6506952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91956468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04460496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651755601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63518481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63518773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838511600"/>
                    </a:ext>
                  </a:extLst>
                </a:gridCol>
                <a:gridCol w="185497">
                  <a:extLst>
                    <a:ext uri="{9D8B030D-6E8A-4147-A177-3AD203B41FA5}">
                      <a16:colId xmlns:a16="http://schemas.microsoft.com/office/drawing/2014/main" val="4212901504"/>
                    </a:ext>
                  </a:extLst>
                </a:gridCol>
                <a:gridCol w="164005">
                  <a:extLst>
                    <a:ext uri="{9D8B030D-6E8A-4147-A177-3AD203B41FA5}">
                      <a16:colId xmlns:a16="http://schemas.microsoft.com/office/drawing/2014/main" val="1832017517"/>
                    </a:ext>
                  </a:extLst>
                </a:gridCol>
                <a:gridCol w="302337">
                  <a:extLst>
                    <a:ext uri="{9D8B030D-6E8A-4147-A177-3AD203B41FA5}">
                      <a16:colId xmlns:a16="http://schemas.microsoft.com/office/drawing/2014/main" val="1444874099"/>
                    </a:ext>
                  </a:extLst>
                </a:gridCol>
                <a:gridCol w="185497">
                  <a:extLst>
                    <a:ext uri="{9D8B030D-6E8A-4147-A177-3AD203B41FA5}">
                      <a16:colId xmlns:a16="http://schemas.microsoft.com/office/drawing/2014/main" val="3579225661"/>
                    </a:ext>
                  </a:extLst>
                </a:gridCol>
                <a:gridCol w="255584">
                  <a:extLst>
                    <a:ext uri="{9D8B030D-6E8A-4147-A177-3AD203B41FA5}">
                      <a16:colId xmlns:a16="http://schemas.microsoft.com/office/drawing/2014/main" val="1393478417"/>
                    </a:ext>
                  </a:extLst>
                </a:gridCol>
              </a:tblGrid>
              <a:tr h="2393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CYP2A6 / 2A7</a:t>
                      </a:r>
                      <a:endParaRPr lang="ko-KR" altLang="en-US" sz="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CYP2A6 -48T&gt;G ) </a:t>
                      </a:r>
                      <a:r>
                        <a:rPr lang="en-US" altLang="ko-KR" sz="7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Average of 3-repeats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CYP2A7 ) </a:t>
                      </a:r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Average of 3-repeats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CYP2A7 )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53386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Sample Number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Genomic DNA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accent2"/>
                          </a:solidFill>
                          <a:latin typeface="맑은 고딕"/>
                        </a:rPr>
                        <a:t>IC1: CN2 </a:t>
                      </a:r>
                      <a:r>
                        <a:rPr lang="en-US" sz="800" b="1" i="0" u="none" strike="noStrike" dirty="0">
                          <a:solidFill>
                            <a:schemeClr val="accent2"/>
                          </a:solidFill>
                          <a:latin typeface="맑은 고딕"/>
                        </a:rPr>
                        <a:t>(Cy5)</a:t>
                      </a:r>
                      <a:r>
                        <a:rPr lang="en-US" sz="800" b="1" i="0" u="none" strike="noStrike" dirty="0">
                          <a:solidFill>
                            <a:schemeClr val="accent6"/>
                          </a:solidFill>
                          <a:latin typeface="맑은 고딕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29.25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29.29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30.09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/>
                        <a:t>Threshold : 400</a:t>
                      </a:r>
                      <a:endParaRPr lang="ko-KR" altLang="en-US" sz="800" dirty="0"/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/>
                        </a:rPr>
                        <a:t>IC2 : CN4 </a:t>
                      </a:r>
                      <a:r>
                        <a:rPr lang="en-US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/>
                        </a:rPr>
                        <a:t>(610) </a:t>
                      </a:r>
                      <a:r>
                        <a:rPr lang="en-US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en-US" sz="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28.21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28.16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28.10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28.12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29.09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694561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CYP2A6/2A7 </a:t>
                      </a:r>
                      <a:r>
                        <a:rPr lang="en-US" sz="800" b="1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(FAM)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29.37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29.64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29.38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30.06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30.65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CYP2A7 (FAM) 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8572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맑은 고딕"/>
                        </a:rPr>
                        <a:t>[T] </a:t>
                      </a:r>
                      <a:r>
                        <a:rPr lang="en-US" sz="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맑은 고딕"/>
                        </a:rPr>
                        <a:t>(JOE)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29.25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30.56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422401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30.30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31.09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30.82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CN1 constant 100%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474096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28.64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29.51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CN3  constant 58.5%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466528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27.87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27.76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27.77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27.91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27.92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28.77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CN5  constant 32.2%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56948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27.59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27.54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27.75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27.62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27.63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28.51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CN6  constant 58.6%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7729819"/>
                  </a:ext>
                </a:extLst>
              </a:tr>
              <a:tr h="1944000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076426"/>
                  </a:ext>
                </a:extLst>
              </a:tr>
              <a:tr h="2281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[T] Copy Number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2A7 Copy Number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2A7 Copy Number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000636"/>
                  </a:ext>
                </a:extLst>
              </a:tr>
              <a:tr h="22819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Total Copy Number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ND : Not Determined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4726762"/>
                  </a:ext>
                </a:extLst>
              </a:tr>
              <a:tr h="3794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Diplotype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CN1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4708670"/>
                  </a:ext>
                </a:extLst>
              </a:tr>
            </a:tbl>
          </a:graphicData>
        </a:graphic>
      </p:graphicFrame>
      <p:graphicFrame>
        <p:nvGraphicFramePr>
          <p:cNvPr id="12" name="차트 11">
            <a:extLst>
              <a:ext uri="{FF2B5EF4-FFF2-40B4-BE49-F238E27FC236}">
                <a16:creationId xmlns:a16="http://schemas.microsoft.com/office/drawing/2014/main" id="{51AAAB78-B158-D442-1D73-92DBFA596D59}"/>
              </a:ext>
            </a:extLst>
          </p:cNvPr>
          <p:cNvGraphicFramePr>
            <a:graphicFrameLocks/>
          </p:cNvGraphicFramePr>
          <p:nvPr/>
        </p:nvGraphicFramePr>
        <p:xfrm>
          <a:off x="2135560" y="2996953"/>
          <a:ext cx="8073662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F94A32D-5BC3-C7A7-4807-4B94376D8F80}"/>
              </a:ext>
            </a:extLst>
          </p:cNvPr>
          <p:cNvSpPr txBox="1"/>
          <p:nvPr/>
        </p:nvSpPr>
        <p:spPr>
          <a:xfrm>
            <a:off x="1005759" y="353299"/>
            <a:ext cx="9683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Supplementary Figure 1. Visualization of simultaneously measured SNP </a:t>
            </a:r>
            <a:r>
              <a:rPr lang="en-US" altLang="ko-KR" b="1" dirty="0" smtClean="0"/>
              <a:t>and CNV </a:t>
            </a:r>
            <a:r>
              <a:rPr lang="en-US" altLang="ko-KR" b="1" dirty="0"/>
              <a:t>in 100 human genomic DNA</a:t>
            </a:r>
            <a:endParaRPr lang="ko-KR" altLang="en-US" sz="1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2800C9-0E7C-5055-CBC8-B5F456D97514}"/>
              </a:ext>
            </a:extLst>
          </p:cNvPr>
          <p:cNvSpPr txBox="1"/>
          <p:nvPr/>
        </p:nvSpPr>
        <p:spPr>
          <a:xfrm>
            <a:off x="9480376" y="3284985"/>
            <a:ext cx="100811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7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FAM (Total CN)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7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JOE ([T] CN)</a:t>
            </a:r>
            <a:endParaRPr lang="ko-KR" altLang="en-US" sz="700" b="1" dirty="0">
              <a:solidFill>
                <a:srgbClr val="0070C0"/>
              </a:solidFill>
            </a:endParaRPr>
          </a:p>
          <a:p>
            <a:pPr>
              <a:lnSpc>
                <a:spcPts val="1000"/>
              </a:lnSpc>
            </a:pPr>
            <a:endParaRPr lang="en-US" altLang="ko-KR" sz="7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CN1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chemeClr val="accent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en-US" altLang="ko-KR" sz="700" b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CN2 (Cy5)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CN3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chemeClr val="accent3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en-US" altLang="ko-KR" sz="700" b="1" dirty="0">
                <a:solidFill>
                  <a:schemeClr val="accent6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CN4 (610)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CN5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CN6 (Calculated)</a:t>
            </a:r>
          </a:p>
        </p:txBody>
      </p:sp>
    </p:spTree>
    <p:extLst>
      <p:ext uri="{BB962C8B-B14F-4D97-AF65-F5344CB8AC3E}">
        <p14:creationId xmlns:p14="http://schemas.microsoft.com/office/powerpoint/2010/main" val="1627207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4643A19B-EA6B-D0F8-E9D2-D8E21377B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893642"/>
              </p:ext>
            </p:extLst>
          </p:nvPr>
        </p:nvGraphicFramePr>
        <p:xfrm>
          <a:off x="1927089" y="1057756"/>
          <a:ext cx="8608527" cy="4711133"/>
        </p:xfrm>
        <a:graphic>
          <a:graphicData uri="http://schemas.openxmlformats.org/drawingml/2006/table">
            <a:tbl>
              <a:tblPr/>
              <a:tblGrid>
                <a:gridCol w="1004827">
                  <a:extLst>
                    <a:ext uri="{9D8B030D-6E8A-4147-A177-3AD203B41FA5}">
                      <a16:colId xmlns:a16="http://schemas.microsoft.com/office/drawing/2014/main" val="1976700274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6502947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55479849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616404589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03157358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94664409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933597286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8050666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25731920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741008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585255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3968876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6506952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91956468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04460496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651755601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63518481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63518773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838511600"/>
                    </a:ext>
                  </a:extLst>
                </a:gridCol>
                <a:gridCol w="185497">
                  <a:extLst>
                    <a:ext uri="{9D8B030D-6E8A-4147-A177-3AD203B41FA5}">
                      <a16:colId xmlns:a16="http://schemas.microsoft.com/office/drawing/2014/main" val="4212901504"/>
                    </a:ext>
                  </a:extLst>
                </a:gridCol>
                <a:gridCol w="164005">
                  <a:extLst>
                    <a:ext uri="{9D8B030D-6E8A-4147-A177-3AD203B41FA5}">
                      <a16:colId xmlns:a16="http://schemas.microsoft.com/office/drawing/2014/main" val="1832017517"/>
                    </a:ext>
                  </a:extLst>
                </a:gridCol>
                <a:gridCol w="302337">
                  <a:extLst>
                    <a:ext uri="{9D8B030D-6E8A-4147-A177-3AD203B41FA5}">
                      <a16:colId xmlns:a16="http://schemas.microsoft.com/office/drawing/2014/main" val="1444874099"/>
                    </a:ext>
                  </a:extLst>
                </a:gridCol>
                <a:gridCol w="185497">
                  <a:extLst>
                    <a:ext uri="{9D8B030D-6E8A-4147-A177-3AD203B41FA5}">
                      <a16:colId xmlns:a16="http://schemas.microsoft.com/office/drawing/2014/main" val="3579225661"/>
                    </a:ext>
                  </a:extLst>
                </a:gridCol>
                <a:gridCol w="255584">
                  <a:extLst>
                    <a:ext uri="{9D8B030D-6E8A-4147-A177-3AD203B41FA5}">
                      <a16:colId xmlns:a16="http://schemas.microsoft.com/office/drawing/2014/main" val="1393478417"/>
                    </a:ext>
                  </a:extLst>
                </a:gridCol>
              </a:tblGrid>
              <a:tr h="2393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CYP2A6 / 2A7</a:t>
                      </a:r>
                      <a:endParaRPr lang="ko-KR" altLang="en-US" sz="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CYP2A6 -48T&gt;G ) </a:t>
                      </a:r>
                      <a:r>
                        <a:rPr lang="en-US" altLang="ko-KR" sz="7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Average of 3-repeats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CYP2A7 ) </a:t>
                      </a:r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Average of 3-repeats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CYP2A7 )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53386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Sample Number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30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31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32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33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30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31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32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33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Genomic DNA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accent2"/>
                          </a:solidFill>
                          <a:latin typeface="맑은 고딕"/>
                        </a:rPr>
                        <a:t>IC1: CN2 </a:t>
                      </a:r>
                      <a:r>
                        <a:rPr lang="en-US" sz="800" b="1" i="0" u="none" strike="noStrike" dirty="0">
                          <a:solidFill>
                            <a:schemeClr val="accent2"/>
                          </a:solidFill>
                          <a:latin typeface="맑은 고딕"/>
                        </a:rPr>
                        <a:t>(Cy5)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29.47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29.86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29.77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/>
                        <a:t>Threshold : 400</a:t>
                      </a:r>
                      <a:endParaRPr lang="ko-KR" altLang="en-US" sz="800" dirty="0"/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/>
                        </a:rPr>
                        <a:t>IC2 : CN4 </a:t>
                      </a:r>
                      <a:r>
                        <a:rPr lang="en-US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/>
                        </a:rPr>
                        <a:t>(610) </a:t>
                      </a:r>
                      <a:r>
                        <a:rPr lang="en-US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en-US" sz="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28.31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28.89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694561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CYP2A6/2A7 </a:t>
                      </a:r>
                      <a:r>
                        <a:rPr lang="en-US" sz="800" b="1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(FAM)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29.50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29.65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28.68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29.71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1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8572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맑은 고딕"/>
                        </a:rPr>
                        <a:t>[T] </a:t>
                      </a:r>
                      <a:r>
                        <a:rPr lang="en-US" sz="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맑은 고딕"/>
                        </a:rPr>
                        <a:t>(JOE)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29.29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28.62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422401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30.64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30.84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30.82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30.94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31.22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31.12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CN1 constant 100%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474096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28.79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29.29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CN3  constant 58.5%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466528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27.94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27.75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27.74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28.58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CN5  constant 32.2%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56948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27.63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27.67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26.97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27.70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27.59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28.32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CN6  constant 58.6%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7729819"/>
                  </a:ext>
                </a:extLst>
              </a:tr>
              <a:tr h="1944000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076426"/>
                  </a:ext>
                </a:extLst>
              </a:tr>
              <a:tr h="2281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[T] Copy Number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2A7 Copy Number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2A7 Copy Number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000636"/>
                  </a:ext>
                </a:extLst>
              </a:tr>
              <a:tr h="22819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Total Copy Number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ND : Not Determined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4726762"/>
                  </a:ext>
                </a:extLst>
              </a:tr>
              <a:tr h="3794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Diplotype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CN1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4708670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E1121E8-8D3A-3014-D26D-A19D95796F5F}"/>
              </a:ext>
            </a:extLst>
          </p:cNvPr>
          <p:cNvSpPr txBox="1"/>
          <p:nvPr/>
        </p:nvSpPr>
        <p:spPr>
          <a:xfrm>
            <a:off x="9480376" y="3284985"/>
            <a:ext cx="100811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7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FAM (Total CN)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7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JOE ([T] CN)</a:t>
            </a:r>
            <a:endParaRPr lang="ko-KR" altLang="en-US" sz="700" b="1" dirty="0">
              <a:solidFill>
                <a:srgbClr val="0070C0"/>
              </a:solidFill>
            </a:endParaRPr>
          </a:p>
          <a:p>
            <a:pPr>
              <a:lnSpc>
                <a:spcPts val="1000"/>
              </a:lnSpc>
            </a:pPr>
            <a:endParaRPr lang="en-US" altLang="ko-KR" sz="7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CN1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chemeClr val="accent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en-US" altLang="ko-KR" sz="700" b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CN2 (Cy5)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CN3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chemeClr val="accent3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en-US" altLang="ko-KR" sz="700" b="1" dirty="0">
                <a:solidFill>
                  <a:schemeClr val="accent6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CN4 (610)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CN5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CN6 (Calculated)</a:t>
            </a:r>
          </a:p>
        </p:txBody>
      </p:sp>
      <p:graphicFrame>
        <p:nvGraphicFramePr>
          <p:cNvPr id="12" name="차트 11">
            <a:extLst>
              <a:ext uri="{FF2B5EF4-FFF2-40B4-BE49-F238E27FC236}">
                <a16:creationId xmlns:a16="http://schemas.microsoft.com/office/drawing/2014/main" id="{AB2F36C8-114F-824D-BBF0-35E8D52BE7CA}"/>
              </a:ext>
            </a:extLst>
          </p:cNvPr>
          <p:cNvGraphicFramePr>
            <a:graphicFrameLocks/>
          </p:cNvGraphicFramePr>
          <p:nvPr/>
        </p:nvGraphicFramePr>
        <p:xfrm>
          <a:off x="2135560" y="3068960"/>
          <a:ext cx="7920880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20691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7EE32F84-ABCF-F667-BE27-F1FC0D8F88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596436"/>
              </p:ext>
            </p:extLst>
          </p:nvPr>
        </p:nvGraphicFramePr>
        <p:xfrm>
          <a:off x="1927089" y="1057756"/>
          <a:ext cx="8608527" cy="4711133"/>
        </p:xfrm>
        <a:graphic>
          <a:graphicData uri="http://schemas.openxmlformats.org/drawingml/2006/table">
            <a:tbl>
              <a:tblPr/>
              <a:tblGrid>
                <a:gridCol w="1004827">
                  <a:extLst>
                    <a:ext uri="{9D8B030D-6E8A-4147-A177-3AD203B41FA5}">
                      <a16:colId xmlns:a16="http://schemas.microsoft.com/office/drawing/2014/main" val="1976700274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6502947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55479849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616404589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03157358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94664409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933597286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8050666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25731920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741008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585255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3968876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6506952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91956468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04460496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651755601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63518481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63518773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838511600"/>
                    </a:ext>
                  </a:extLst>
                </a:gridCol>
                <a:gridCol w="185497">
                  <a:extLst>
                    <a:ext uri="{9D8B030D-6E8A-4147-A177-3AD203B41FA5}">
                      <a16:colId xmlns:a16="http://schemas.microsoft.com/office/drawing/2014/main" val="4212901504"/>
                    </a:ext>
                  </a:extLst>
                </a:gridCol>
                <a:gridCol w="164005">
                  <a:extLst>
                    <a:ext uri="{9D8B030D-6E8A-4147-A177-3AD203B41FA5}">
                      <a16:colId xmlns:a16="http://schemas.microsoft.com/office/drawing/2014/main" val="1832017517"/>
                    </a:ext>
                  </a:extLst>
                </a:gridCol>
                <a:gridCol w="302337">
                  <a:extLst>
                    <a:ext uri="{9D8B030D-6E8A-4147-A177-3AD203B41FA5}">
                      <a16:colId xmlns:a16="http://schemas.microsoft.com/office/drawing/2014/main" val="1444874099"/>
                    </a:ext>
                  </a:extLst>
                </a:gridCol>
                <a:gridCol w="185497">
                  <a:extLst>
                    <a:ext uri="{9D8B030D-6E8A-4147-A177-3AD203B41FA5}">
                      <a16:colId xmlns:a16="http://schemas.microsoft.com/office/drawing/2014/main" val="3579225661"/>
                    </a:ext>
                  </a:extLst>
                </a:gridCol>
                <a:gridCol w="255584">
                  <a:extLst>
                    <a:ext uri="{9D8B030D-6E8A-4147-A177-3AD203B41FA5}">
                      <a16:colId xmlns:a16="http://schemas.microsoft.com/office/drawing/2014/main" val="1393478417"/>
                    </a:ext>
                  </a:extLst>
                </a:gridCol>
              </a:tblGrid>
              <a:tr h="2393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CYP2A6 / 2A7</a:t>
                      </a:r>
                      <a:endParaRPr lang="ko-KR" altLang="en-US" sz="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CYP2A6 -48T&gt;G ) </a:t>
                      </a:r>
                      <a:r>
                        <a:rPr lang="en-US" altLang="ko-KR" sz="7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Average of 3-repeats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CYP2A7 ) </a:t>
                      </a:r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Average of 3-repeats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CYP2A7 )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53386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Sample Number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34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35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38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39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34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35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38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39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Genomic DNA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accent2"/>
                          </a:solidFill>
                          <a:latin typeface="맑은 고딕"/>
                        </a:rPr>
                        <a:t>IC1: CN2 </a:t>
                      </a:r>
                      <a:r>
                        <a:rPr lang="en-US" sz="800" b="1" i="0" u="none" strike="noStrike" dirty="0">
                          <a:solidFill>
                            <a:schemeClr val="accent2"/>
                          </a:solidFill>
                          <a:latin typeface="맑은 고딕"/>
                        </a:rPr>
                        <a:t>(Cy5)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29.09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29.82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/>
                        <a:t>Threshold : 400</a:t>
                      </a:r>
                      <a:endParaRPr lang="ko-KR" altLang="en-US" sz="800" dirty="0"/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/>
                        </a:rPr>
                        <a:t>IC2 : CN4 </a:t>
                      </a:r>
                      <a:r>
                        <a:rPr lang="en-US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/>
                        </a:rPr>
                        <a:t>(610) </a:t>
                      </a:r>
                      <a:r>
                        <a:rPr lang="en-US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en-US" sz="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28.04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28.19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28.19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28.94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694561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CYP2A6/2A7 </a:t>
                      </a:r>
                      <a:r>
                        <a:rPr lang="en-US" sz="800" b="1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(FAM)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28.52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29.40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29.29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30.39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30.79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34.30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CYP2A7 (FAM) 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8572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맑은 고딕"/>
                        </a:rPr>
                        <a:t>[T] </a:t>
                      </a:r>
                      <a:r>
                        <a:rPr lang="en-US" sz="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맑은 고딕"/>
                        </a:rPr>
                        <a:t>(JOE)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29.08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40.86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38.70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30.19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422401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30.14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30.71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30.65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CN1 constant 100%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474096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28.48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29.31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CN3  constant 58.5%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466528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27.71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27.91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28.66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CN5  constant 32.2%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56948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27.43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27.54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27.64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28.42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28.65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CN6  constant 58.6%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7729819"/>
                  </a:ext>
                </a:extLst>
              </a:tr>
              <a:tr h="1944000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076426"/>
                  </a:ext>
                </a:extLst>
              </a:tr>
              <a:tr h="2281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[T] Copy Number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2A7 Copy Number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2A7 Copy Number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000636"/>
                  </a:ext>
                </a:extLst>
              </a:tr>
              <a:tr h="22819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Total Copy Number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ND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ND : Not Determined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4726762"/>
                  </a:ext>
                </a:extLst>
              </a:tr>
              <a:tr h="3794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Diplotype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Tx3/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CN1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470867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1089934-C4F1-365E-6977-97034285145F}"/>
              </a:ext>
            </a:extLst>
          </p:cNvPr>
          <p:cNvSpPr txBox="1"/>
          <p:nvPr/>
        </p:nvSpPr>
        <p:spPr>
          <a:xfrm>
            <a:off x="9480376" y="3284985"/>
            <a:ext cx="100811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7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FAM (Total CN)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7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JOE ([T] CN)</a:t>
            </a:r>
            <a:endParaRPr lang="ko-KR" altLang="en-US" sz="700" b="1" dirty="0">
              <a:solidFill>
                <a:srgbClr val="0070C0"/>
              </a:solidFill>
            </a:endParaRPr>
          </a:p>
          <a:p>
            <a:pPr>
              <a:lnSpc>
                <a:spcPts val="1000"/>
              </a:lnSpc>
            </a:pPr>
            <a:endParaRPr lang="en-US" altLang="ko-KR" sz="7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CN1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chemeClr val="accent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en-US" altLang="ko-KR" sz="700" b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CN2 (Cy5)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CN3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chemeClr val="accent3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en-US" altLang="ko-KR" sz="700" b="1" dirty="0">
                <a:solidFill>
                  <a:schemeClr val="accent6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CN4 (610)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CN5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CN6 (Calculated)</a:t>
            </a:r>
          </a:p>
        </p:txBody>
      </p:sp>
      <p:graphicFrame>
        <p:nvGraphicFramePr>
          <p:cNvPr id="6" name="차트 5">
            <a:extLst>
              <a:ext uri="{FF2B5EF4-FFF2-40B4-BE49-F238E27FC236}">
                <a16:creationId xmlns:a16="http://schemas.microsoft.com/office/drawing/2014/main" id="{72A85924-B69B-33C9-40FE-D1FB84B43F34}"/>
              </a:ext>
            </a:extLst>
          </p:cNvPr>
          <p:cNvGraphicFramePr>
            <a:graphicFrameLocks/>
          </p:cNvGraphicFramePr>
          <p:nvPr/>
        </p:nvGraphicFramePr>
        <p:xfrm>
          <a:off x="2135561" y="3068961"/>
          <a:ext cx="7992888" cy="1770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2612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AB729B39-C200-0243-74AE-CBB6CAA097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852557"/>
              </p:ext>
            </p:extLst>
          </p:nvPr>
        </p:nvGraphicFramePr>
        <p:xfrm>
          <a:off x="1927089" y="1057756"/>
          <a:ext cx="8608527" cy="4711133"/>
        </p:xfrm>
        <a:graphic>
          <a:graphicData uri="http://schemas.openxmlformats.org/drawingml/2006/table">
            <a:tbl>
              <a:tblPr/>
              <a:tblGrid>
                <a:gridCol w="1004827">
                  <a:extLst>
                    <a:ext uri="{9D8B030D-6E8A-4147-A177-3AD203B41FA5}">
                      <a16:colId xmlns:a16="http://schemas.microsoft.com/office/drawing/2014/main" val="1976700274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6502947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55479849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616404589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03157358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94664409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933597286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8050666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25731920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741008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585255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3968876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6506952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91956468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04460496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651755601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63518481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63518773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838511600"/>
                    </a:ext>
                  </a:extLst>
                </a:gridCol>
                <a:gridCol w="185497">
                  <a:extLst>
                    <a:ext uri="{9D8B030D-6E8A-4147-A177-3AD203B41FA5}">
                      <a16:colId xmlns:a16="http://schemas.microsoft.com/office/drawing/2014/main" val="4212901504"/>
                    </a:ext>
                  </a:extLst>
                </a:gridCol>
                <a:gridCol w="164005">
                  <a:extLst>
                    <a:ext uri="{9D8B030D-6E8A-4147-A177-3AD203B41FA5}">
                      <a16:colId xmlns:a16="http://schemas.microsoft.com/office/drawing/2014/main" val="1832017517"/>
                    </a:ext>
                  </a:extLst>
                </a:gridCol>
                <a:gridCol w="302337">
                  <a:extLst>
                    <a:ext uri="{9D8B030D-6E8A-4147-A177-3AD203B41FA5}">
                      <a16:colId xmlns:a16="http://schemas.microsoft.com/office/drawing/2014/main" val="1444874099"/>
                    </a:ext>
                  </a:extLst>
                </a:gridCol>
                <a:gridCol w="185497">
                  <a:extLst>
                    <a:ext uri="{9D8B030D-6E8A-4147-A177-3AD203B41FA5}">
                      <a16:colId xmlns:a16="http://schemas.microsoft.com/office/drawing/2014/main" val="3579225661"/>
                    </a:ext>
                  </a:extLst>
                </a:gridCol>
                <a:gridCol w="255584">
                  <a:extLst>
                    <a:ext uri="{9D8B030D-6E8A-4147-A177-3AD203B41FA5}">
                      <a16:colId xmlns:a16="http://schemas.microsoft.com/office/drawing/2014/main" val="1393478417"/>
                    </a:ext>
                  </a:extLst>
                </a:gridCol>
              </a:tblGrid>
              <a:tr h="2393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CYP2A6 / 2A7</a:t>
                      </a:r>
                      <a:endParaRPr lang="ko-KR" altLang="en-US" sz="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CYP2A6 -48T&gt;G ) </a:t>
                      </a:r>
                      <a:r>
                        <a:rPr lang="en-US" altLang="ko-KR" sz="7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Average of 3-repeats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CYP2A7 ) </a:t>
                      </a:r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Average of 3-repeats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CYP2A7 )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53386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Sample Number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47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51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52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53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54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55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47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51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52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53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54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55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Genomic DNA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accent2"/>
                          </a:solidFill>
                          <a:latin typeface="맑은 고딕"/>
                        </a:rPr>
                        <a:t>IC1: CN2 </a:t>
                      </a:r>
                      <a:r>
                        <a:rPr lang="en-US" sz="800" b="1" i="0" u="none" strike="noStrike" dirty="0">
                          <a:solidFill>
                            <a:schemeClr val="accent2"/>
                          </a:solidFill>
                          <a:latin typeface="맑은 고딕"/>
                        </a:rPr>
                        <a:t>(Cy5)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29.17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29.28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29.18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29.18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29.26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29.16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29.35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29.24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29.17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29.48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29.93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/>
                        <a:t>Threshold : 400</a:t>
                      </a:r>
                      <a:endParaRPr lang="ko-KR" altLang="en-US" sz="800" dirty="0"/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/>
                        </a:rPr>
                        <a:t>IC2 : CN4 </a:t>
                      </a:r>
                      <a:r>
                        <a:rPr lang="en-US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/>
                        </a:rPr>
                        <a:t>(610) </a:t>
                      </a:r>
                      <a:r>
                        <a:rPr lang="en-US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en-US" sz="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28.12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28.23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28.19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28.17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28.24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28.14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28.32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28.19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28.10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28.38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28.94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29.01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29.14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694561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CYP2A6/2A7 </a:t>
                      </a:r>
                      <a:r>
                        <a:rPr lang="en-US" sz="800" b="1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(FAM)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29.24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28.82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29.23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29.31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29.35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29.23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30.44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29.42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29.18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30.47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30.06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30.14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30.27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30.21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CYP2A7 (FAM) 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8572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맑은 고딕"/>
                        </a:rPr>
                        <a:t>[T] </a:t>
                      </a:r>
                      <a:r>
                        <a:rPr lang="en-US" sz="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맑은 고딕"/>
                        </a:rPr>
                        <a:t>(JOE)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29.12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28.80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30.23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29.21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30.36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30.13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30.30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30.37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30.08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30.29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422401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30.22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30.33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30.17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30.19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30.28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30.18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30.38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30.29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30.24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30.58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30.92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31.10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31.13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31.10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31.32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31.14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CN1 constant 100%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474096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28.56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28.67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28.60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28.59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28.66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28.56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28.75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28.63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28.54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28.84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29.35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29.70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29.54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CN3  constant 58.5%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466528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27.78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27.89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27.87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27.84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27.91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27.81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27.99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27.85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27.76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28.03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28.62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28.80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CN5  constant 32.2%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56948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27.50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27.61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27.61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27.58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27.64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27.54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27.72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27.57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27.47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27.74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28.36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28.78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CN6  constant 58.6%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7729819"/>
                  </a:ext>
                </a:extLst>
              </a:tr>
              <a:tr h="1944000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076426"/>
                  </a:ext>
                </a:extLst>
              </a:tr>
              <a:tr h="2281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[T] Copy Number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2A7 Copy Number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2A7 Copy Number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000636"/>
                  </a:ext>
                </a:extLst>
              </a:tr>
              <a:tr h="22819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Total Copy Number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ND : Not Determined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4726762"/>
                  </a:ext>
                </a:extLst>
              </a:tr>
              <a:tr h="3794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Diplotype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CN1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470867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351C9BA-5124-77CD-0307-8DFDDAF1B6EA}"/>
              </a:ext>
            </a:extLst>
          </p:cNvPr>
          <p:cNvSpPr txBox="1"/>
          <p:nvPr/>
        </p:nvSpPr>
        <p:spPr>
          <a:xfrm>
            <a:off x="9480376" y="3284985"/>
            <a:ext cx="100811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7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FAM (Total CN)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7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JOE ([T] CN)</a:t>
            </a:r>
            <a:endParaRPr lang="ko-KR" altLang="en-US" sz="700" b="1" dirty="0">
              <a:solidFill>
                <a:srgbClr val="0070C0"/>
              </a:solidFill>
            </a:endParaRPr>
          </a:p>
          <a:p>
            <a:pPr>
              <a:lnSpc>
                <a:spcPts val="1000"/>
              </a:lnSpc>
            </a:pPr>
            <a:endParaRPr lang="en-US" altLang="ko-KR" sz="7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CN1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chemeClr val="accent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en-US" altLang="ko-KR" sz="700" b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CN2 (Cy5)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CN3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chemeClr val="accent3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en-US" altLang="ko-KR" sz="700" b="1" dirty="0">
                <a:solidFill>
                  <a:schemeClr val="accent6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CN4 (610)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CN5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CN6 (Calculated)</a:t>
            </a:r>
          </a:p>
        </p:txBody>
      </p:sp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5B7289B7-BE97-4272-A42E-62BF10B48AE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279576" y="3140968"/>
          <a:ext cx="7488832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4192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A5659D1C-9E04-75F3-BB15-514FBD2716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013295"/>
              </p:ext>
            </p:extLst>
          </p:nvPr>
        </p:nvGraphicFramePr>
        <p:xfrm>
          <a:off x="1927089" y="1057756"/>
          <a:ext cx="8608527" cy="4711133"/>
        </p:xfrm>
        <a:graphic>
          <a:graphicData uri="http://schemas.openxmlformats.org/drawingml/2006/table">
            <a:tbl>
              <a:tblPr/>
              <a:tblGrid>
                <a:gridCol w="1004827">
                  <a:extLst>
                    <a:ext uri="{9D8B030D-6E8A-4147-A177-3AD203B41FA5}">
                      <a16:colId xmlns:a16="http://schemas.microsoft.com/office/drawing/2014/main" val="1976700274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6502947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55479849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616404589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03157358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94664409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933597286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8050666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25731920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741008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585255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3968876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6506952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91956468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04460496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651755601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63518481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63518773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838511600"/>
                    </a:ext>
                  </a:extLst>
                </a:gridCol>
                <a:gridCol w="185497">
                  <a:extLst>
                    <a:ext uri="{9D8B030D-6E8A-4147-A177-3AD203B41FA5}">
                      <a16:colId xmlns:a16="http://schemas.microsoft.com/office/drawing/2014/main" val="4212901504"/>
                    </a:ext>
                  </a:extLst>
                </a:gridCol>
                <a:gridCol w="164005">
                  <a:extLst>
                    <a:ext uri="{9D8B030D-6E8A-4147-A177-3AD203B41FA5}">
                      <a16:colId xmlns:a16="http://schemas.microsoft.com/office/drawing/2014/main" val="1832017517"/>
                    </a:ext>
                  </a:extLst>
                </a:gridCol>
                <a:gridCol w="302337">
                  <a:extLst>
                    <a:ext uri="{9D8B030D-6E8A-4147-A177-3AD203B41FA5}">
                      <a16:colId xmlns:a16="http://schemas.microsoft.com/office/drawing/2014/main" val="1444874099"/>
                    </a:ext>
                  </a:extLst>
                </a:gridCol>
                <a:gridCol w="185497">
                  <a:extLst>
                    <a:ext uri="{9D8B030D-6E8A-4147-A177-3AD203B41FA5}">
                      <a16:colId xmlns:a16="http://schemas.microsoft.com/office/drawing/2014/main" val="3579225661"/>
                    </a:ext>
                  </a:extLst>
                </a:gridCol>
                <a:gridCol w="255584">
                  <a:extLst>
                    <a:ext uri="{9D8B030D-6E8A-4147-A177-3AD203B41FA5}">
                      <a16:colId xmlns:a16="http://schemas.microsoft.com/office/drawing/2014/main" val="1393478417"/>
                    </a:ext>
                  </a:extLst>
                </a:gridCol>
              </a:tblGrid>
              <a:tr h="2393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CYP2A6 / 2A7</a:t>
                      </a:r>
                      <a:endParaRPr lang="ko-KR" altLang="en-US" sz="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CYP2A6 -48T&gt;G ) </a:t>
                      </a:r>
                      <a:r>
                        <a:rPr lang="en-US" altLang="ko-KR" sz="7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Average of 3-repeats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CYP2A7 ) </a:t>
                      </a:r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Average of 3-repeats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CYP2A7 )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53386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Sample Number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56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57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58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59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56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57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58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59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Genomic DNA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accent2"/>
                          </a:solidFill>
                          <a:latin typeface="맑은 고딕"/>
                        </a:rPr>
                        <a:t>IC1: CN2 </a:t>
                      </a:r>
                      <a:r>
                        <a:rPr lang="en-US" sz="800" b="1" i="0" u="none" strike="noStrike" dirty="0">
                          <a:solidFill>
                            <a:schemeClr val="accent2"/>
                          </a:solidFill>
                          <a:latin typeface="맑은 고딕"/>
                        </a:rPr>
                        <a:t>(Cy5)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29.89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29.64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29.62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30.12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/>
                        <a:t>Threshold : 400</a:t>
                      </a:r>
                      <a:endParaRPr lang="ko-KR" altLang="en-US" sz="800" dirty="0"/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/>
                        </a:rPr>
                        <a:t>IC2 : CN4 </a:t>
                      </a:r>
                      <a:r>
                        <a:rPr lang="en-US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/>
                        </a:rPr>
                        <a:t>(610) </a:t>
                      </a:r>
                      <a:r>
                        <a:rPr lang="en-US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en-US" sz="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28.75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28.76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29.10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694561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CYP2A6/2A7 </a:t>
                      </a:r>
                      <a:r>
                        <a:rPr lang="en-US" sz="800" b="1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(FAM)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29.90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30.39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30.13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31.14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CYP2A7 (FAM) 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8572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맑은 고딕"/>
                        </a:rPr>
                        <a:t>[T] </a:t>
                      </a:r>
                      <a:r>
                        <a:rPr lang="en-US" sz="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맑은 고딕"/>
                        </a:rPr>
                        <a:t>(JOE)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30.91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29.75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30.39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422401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31.03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30.95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31.14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30.91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31.20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CN1 constant 100%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474096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29.23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29.53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29.62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CN3  constant 58.5%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466528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28.39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27.94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28.78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CN5  constant 32.2%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56948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28.09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27.73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27.77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27.68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27.77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27.62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27.78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28.51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CN6  constant 58.6%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7729819"/>
                  </a:ext>
                </a:extLst>
              </a:tr>
              <a:tr h="1944000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076426"/>
                  </a:ext>
                </a:extLst>
              </a:tr>
              <a:tr h="2281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[T] Copy Number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2A7 Copy Number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2A7 Copy Number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000636"/>
                  </a:ext>
                </a:extLst>
              </a:tr>
              <a:tr h="22819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Total Copy Number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ND : Not Determined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4726762"/>
                  </a:ext>
                </a:extLst>
              </a:tr>
              <a:tr h="3794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Diplotype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CN1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470867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852ECDB-4490-B6E5-A490-1A830DE8350E}"/>
              </a:ext>
            </a:extLst>
          </p:cNvPr>
          <p:cNvSpPr txBox="1"/>
          <p:nvPr/>
        </p:nvSpPr>
        <p:spPr>
          <a:xfrm>
            <a:off x="9480376" y="3284985"/>
            <a:ext cx="100811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7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FAM (Total CN)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7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JOE ([T] CN)</a:t>
            </a:r>
            <a:endParaRPr lang="ko-KR" altLang="en-US" sz="700" b="1" dirty="0">
              <a:solidFill>
                <a:srgbClr val="0070C0"/>
              </a:solidFill>
            </a:endParaRPr>
          </a:p>
          <a:p>
            <a:pPr>
              <a:lnSpc>
                <a:spcPts val="1000"/>
              </a:lnSpc>
            </a:pPr>
            <a:endParaRPr lang="en-US" altLang="ko-KR" sz="7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CN1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chemeClr val="accent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en-US" altLang="ko-KR" sz="700" b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CN2 (Cy5)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CN3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chemeClr val="accent3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en-US" altLang="ko-KR" sz="700" b="1" dirty="0">
                <a:solidFill>
                  <a:schemeClr val="accent6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CN4 (610)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CN5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CN6 (Calculated)</a:t>
            </a:r>
          </a:p>
        </p:txBody>
      </p:sp>
      <p:graphicFrame>
        <p:nvGraphicFramePr>
          <p:cNvPr id="6" name="차트 5">
            <a:extLst>
              <a:ext uri="{FF2B5EF4-FFF2-40B4-BE49-F238E27FC236}">
                <a16:creationId xmlns:a16="http://schemas.microsoft.com/office/drawing/2014/main" id="{0C94575A-43D8-1063-2531-0330ED9AC58B}"/>
              </a:ext>
            </a:extLst>
          </p:cNvPr>
          <p:cNvGraphicFramePr>
            <a:graphicFrameLocks/>
          </p:cNvGraphicFramePr>
          <p:nvPr/>
        </p:nvGraphicFramePr>
        <p:xfrm>
          <a:off x="2135560" y="3068961"/>
          <a:ext cx="7929646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99912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D42C9829-4502-8C89-1269-222CBDEFC2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707680"/>
              </p:ext>
            </p:extLst>
          </p:nvPr>
        </p:nvGraphicFramePr>
        <p:xfrm>
          <a:off x="1927089" y="1057756"/>
          <a:ext cx="8608527" cy="4711133"/>
        </p:xfrm>
        <a:graphic>
          <a:graphicData uri="http://schemas.openxmlformats.org/drawingml/2006/table">
            <a:tbl>
              <a:tblPr/>
              <a:tblGrid>
                <a:gridCol w="1004827">
                  <a:extLst>
                    <a:ext uri="{9D8B030D-6E8A-4147-A177-3AD203B41FA5}">
                      <a16:colId xmlns:a16="http://schemas.microsoft.com/office/drawing/2014/main" val="1976700274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6502947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55479849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616404589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03157358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94664409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933597286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8050666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25731920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741008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585255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3968876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6506952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91956468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04460496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651755601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63518481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63518773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838511600"/>
                    </a:ext>
                  </a:extLst>
                </a:gridCol>
                <a:gridCol w="185497">
                  <a:extLst>
                    <a:ext uri="{9D8B030D-6E8A-4147-A177-3AD203B41FA5}">
                      <a16:colId xmlns:a16="http://schemas.microsoft.com/office/drawing/2014/main" val="4212901504"/>
                    </a:ext>
                  </a:extLst>
                </a:gridCol>
                <a:gridCol w="164005">
                  <a:extLst>
                    <a:ext uri="{9D8B030D-6E8A-4147-A177-3AD203B41FA5}">
                      <a16:colId xmlns:a16="http://schemas.microsoft.com/office/drawing/2014/main" val="1832017517"/>
                    </a:ext>
                  </a:extLst>
                </a:gridCol>
                <a:gridCol w="302337">
                  <a:extLst>
                    <a:ext uri="{9D8B030D-6E8A-4147-A177-3AD203B41FA5}">
                      <a16:colId xmlns:a16="http://schemas.microsoft.com/office/drawing/2014/main" val="1444874099"/>
                    </a:ext>
                  </a:extLst>
                </a:gridCol>
                <a:gridCol w="185497">
                  <a:extLst>
                    <a:ext uri="{9D8B030D-6E8A-4147-A177-3AD203B41FA5}">
                      <a16:colId xmlns:a16="http://schemas.microsoft.com/office/drawing/2014/main" val="3579225661"/>
                    </a:ext>
                  </a:extLst>
                </a:gridCol>
                <a:gridCol w="255584">
                  <a:extLst>
                    <a:ext uri="{9D8B030D-6E8A-4147-A177-3AD203B41FA5}">
                      <a16:colId xmlns:a16="http://schemas.microsoft.com/office/drawing/2014/main" val="1393478417"/>
                    </a:ext>
                  </a:extLst>
                </a:gridCol>
              </a:tblGrid>
              <a:tr h="2393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CYP2A6 / 2A7</a:t>
                      </a:r>
                      <a:endParaRPr lang="ko-KR" altLang="en-US" sz="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CYP2A6 -48T&gt;G ) </a:t>
                      </a:r>
                      <a:r>
                        <a:rPr lang="en-US" altLang="ko-KR" sz="7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Average of 3-repeats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CYP2A7 ) </a:t>
                      </a:r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Average of 3-repeats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CYP2A7 )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53386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Sample Number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70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71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73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75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76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77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78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79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70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71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73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75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76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77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78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79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Genomic DNA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accent2"/>
                          </a:solidFill>
                          <a:latin typeface="맑은 고딕"/>
                        </a:rPr>
                        <a:t>IC1: CN2 </a:t>
                      </a:r>
                      <a:r>
                        <a:rPr lang="en-US" sz="800" b="1" i="0" u="none" strike="noStrike" dirty="0">
                          <a:solidFill>
                            <a:schemeClr val="accent2"/>
                          </a:solidFill>
                          <a:latin typeface="맑은 고딕"/>
                        </a:rPr>
                        <a:t>(Cy5)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29.15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29.77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29.76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/>
                        <a:t>Threshold : 400</a:t>
                      </a:r>
                      <a:endParaRPr lang="ko-KR" altLang="en-US" sz="800" dirty="0"/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/>
                        </a:rPr>
                        <a:t>IC2 : CN4 </a:t>
                      </a:r>
                      <a:r>
                        <a:rPr lang="en-US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/>
                        </a:rPr>
                        <a:t>(610) </a:t>
                      </a:r>
                      <a:r>
                        <a:rPr lang="en-US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en-US" sz="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28.14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28.77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694561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CYP2A6/2A7 </a:t>
                      </a:r>
                      <a:r>
                        <a:rPr lang="en-US" sz="800" b="1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(FAM)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29.24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28.38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29.82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29.75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33.84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CYP2A7 (FAM) 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8572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맑은 고딕"/>
                        </a:rPr>
                        <a:t>[T] </a:t>
                      </a:r>
                      <a:r>
                        <a:rPr lang="en-US" sz="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맑은 고딕"/>
                        </a:rPr>
                        <a:t>(JOE)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30.28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30.75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29.45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37.60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30.39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422401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30.16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30.67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30.76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CN1 constant 100%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474096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28.56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29.18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CN3  constant 58.5%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466528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27.82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27.94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28.45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CN5  constant 32.2%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56948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27.55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27.66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27.94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27.84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28.19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CN6  constant 58.6%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7729819"/>
                  </a:ext>
                </a:extLst>
              </a:tr>
              <a:tr h="1944000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076426"/>
                  </a:ext>
                </a:extLst>
              </a:tr>
              <a:tr h="2281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[T] Copy Number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2A7 Copy Number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2A7 Copy Number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000636"/>
                  </a:ext>
                </a:extLst>
              </a:tr>
              <a:tr h="22819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Total Copy Number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ND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ND : Not Determined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4726762"/>
                  </a:ext>
                </a:extLst>
              </a:tr>
              <a:tr h="3794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Diplotype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Tx4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CN1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470867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EDB6A5A-7402-964C-A677-1AEA9738AC5B}"/>
              </a:ext>
            </a:extLst>
          </p:cNvPr>
          <p:cNvSpPr txBox="1"/>
          <p:nvPr/>
        </p:nvSpPr>
        <p:spPr>
          <a:xfrm>
            <a:off x="9480376" y="3284985"/>
            <a:ext cx="100811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7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FAM (Total CN)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7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JOE ([T] CN)</a:t>
            </a:r>
            <a:endParaRPr lang="ko-KR" altLang="en-US" sz="700" b="1" dirty="0">
              <a:solidFill>
                <a:srgbClr val="0070C0"/>
              </a:solidFill>
            </a:endParaRPr>
          </a:p>
          <a:p>
            <a:pPr>
              <a:lnSpc>
                <a:spcPts val="1000"/>
              </a:lnSpc>
            </a:pPr>
            <a:endParaRPr lang="en-US" altLang="ko-KR" sz="7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CN1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chemeClr val="accent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en-US" altLang="ko-KR" sz="700" b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CN2 (Cy5)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CN3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chemeClr val="accent3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en-US" altLang="ko-KR" sz="700" b="1" dirty="0">
                <a:solidFill>
                  <a:schemeClr val="accent6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CN4 (610)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CN5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CN6 (Calculated)</a:t>
            </a:r>
          </a:p>
        </p:txBody>
      </p:sp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2095B98E-CF58-A30C-AD75-86B610AB1BE2}"/>
              </a:ext>
            </a:extLst>
          </p:cNvPr>
          <p:cNvGraphicFramePr>
            <a:graphicFrameLocks/>
          </p:cNvGraphicFramePr>
          <p:nvPr/>
        </p:nvGraphicFramePr>
        <p:xfrm>
          <a:off x="2135560" y="3068960"/>
          <a:ext cx="792088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52251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062DD02F-0048-37E0-10AB-0F13BEC99C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935973"/>
              </p:ext>
            </p:extLst>
          </p:nvPr>
        </p:nvGraphicFramePr>
        <p:xfrm>
          <a:off x="1927089" y="1057756"/>
          <a:ext cx="8608527" cy="4711133"/>
        </p:xfrm>
        <a:graphic>
          <a:graphicData uri="http://schemas.openxmlformats.org/drawingml/2006/table">
            <a:tbl>
              <a:tblPr/>
              <a:tblGrid>
                <a:gridCol w="1004827">
                  <a:extLst>
                    <a:ext uri="{9D8B030D-6E8A-4147-A177-3AD203B41FA5}">
                      <a16:colId xmlns:a16="http://schemas.microsoft.com/office/drawing/2014/main" val="1976700274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6502947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55479849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616404589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03157358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94664409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933597286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8050666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25731920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741008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585255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3968876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6506952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91956468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04460496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651755601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63518481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63518773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838511600"/>
                    </a:ext>
                  </a:extLst>
                </a:gridCol>
                <a:gridCol w="185497">
                  <a:extLst>
                    <a:ext uri="{9D8B030D-6E8A-4147-A177-3AD203B41FA5}">
                      <a16:colId xmlns:a16="http://schemas.microsoft.com/office/drawing/2014/main" val="4212901504"/>
                    </a:ext>
                  </a:extLst>
                </a:gridCol>
                <a:gridCol w="164005">
                  <a:extLst>
                    <a:ext uri="{9D8B030D-6E8A-4147-A177-3AD203B41FA5}">
                      <a16:colId xmlns:a16="http://schemas.microsoft.com/office/drawing/2014/main" val="1832017517"/>
                    </a:ext>
                  </a:extLst>
                </a:gridCol>
                <a:gridCol w="302337">
                  <a:extLst>
                    <a:ext uri="{9D8B030D-6E8A-4147-A177-3AD203B41FA5}">
                      <a16:colId xmlns:a16="http://schemas.microsoft.com/office/drawing/2014/main" val="1444874099"/>
                    </a:ext>
                  </a:extLst>
                </a:gridCol>
                <a:gridCol w="185497">
                  <a:extLst>
                    <a:ext uri="{9D8B030D-6E8A-4147-A177-3AD203B41FA5}">
                      <a16:colId xmlns:a16="http://schemas.microsoft.com/office/drawing/2014/main" val="3579225661"/>
                    </a:ext>
                  </a:extLst>
                </a:gridCol>
                <a:gridCol w="255584">
                  <a:extLst>
                    <a:ext uri="{9D8B030D-6E8A-4147-A177-3AD203B41FA5}">
                      <a16:colId xmlns:a16="http://schemas.microsoft.com/office/drawing/2014/main" val="1393478417"/>
                    </a:ext>
                  </a:extLst>
                </a:gridCol>
              </a:tblGrid>
              <a:tr h="2393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CYP2A6 / 2A7</a:t>
                      </a:r>
                      <a:endParaRPr lang="ko-KR" altLang="en-US" sz="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CYP2A6 -48T&gt;G ) </a:t>
                      </a:r>
                      <a:r>
                        <a:rPr lang="en-US" altLang="ko-KR" sz="7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Average of 3-repeats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CYP2A7 ) </a:t>
                      </a:r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Average of 3-repeats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CYP2A7 )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53386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Sample Number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80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81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83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85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86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87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88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89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90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91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80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81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83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85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86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87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88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89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90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91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Genomic DNA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accent2"/>
                          </a:solidFill>
                          <a:latin typeface="맑은 고딕"/>
                        </a:rPr>
                        <a:t>IC1: CN2 </a:t>
                      </a:r>
                      <a:r>
                        <a:rPr lang="en-US" sz="800" b="1" i="0" u="none" strike="noStrike" dirty="0">
                          <a:solidFill>
                            <a:schemeClr val="accent2"/>
                          </a:solidFill>
                          <a:latin typeface="맑은 고딕"/>
                        </a:rPr>
                        <a:t>(Cy5)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29.67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29.88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29.74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/>
                        <a:t>Threshold : 400</a:t>
                      </a:r>
                      <a:endParaRPr lang="ko-KR" altLang="en-US" sz="800" dirty="0"/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/>
                        </a:rPr>
                        <a:t>IC2 : CN4 </a:t>
                      </a:r>
                      <a:r>
                        <a:rPr lang="en-US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/>
                        </a:rPr>
                        <a:t>(610) </a:t>
                      </a:r>
                      <a:r>
                        <a:rPr lang="en-US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en-US" sz="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28.56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28.38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28.88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694561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CYP2A6/2A7 </a:t>
                      </a:r>
                      <a:r>
                        <a:rPr lang="en-US" sz="800" b="1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(FAM)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30.67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29.17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29.31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29.83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29.74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CYP2A7 (FAM) 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8572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맑은 고딕"/>
                        </a:rPr>
                        <a:t>[T] </a:t>
                      </a:r>
                      <a:r>
                        <a:rPr lang="en-US" sz="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맑은 고딕"/>
                        </a:rPr>
                        <a:t>(JOE)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30.52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38.60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422401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30.79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30.88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30.92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30.82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CN1 constant 100%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474096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29.02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29.29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29.74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CN3  constant 58.5%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466528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28.20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27.95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28.55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CN5  constant 32.2%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56948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27.91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27.62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27.77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27.67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27.73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28.29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28.78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CN6  constant 58.6%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7729819"/>
                  </a:ext>
                </a:extLst>
              </a:tr>
              <a:tr h="1944000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076426"/>
                  </a:ext>
                </a:extLst>
              </a:tr>
              <a:tr h="2281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[T] Copy Number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2A7 Copy Number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2A7 Copy Number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000636"/>
                  </a:ext>
                </a:extLst>
              </a:tr>
              <a:tr h="22819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Total Copy Number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ND : Not Determined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4726762"/>
                  </a:ext>
                </a:extLst>
              </a:tr>
              <a:tr h="3794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Diplotype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CN1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470867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4D7DED5-6E5F-6667-E91D-EE6B92B2A4BA}"/>
              </a:ext>
            </a:extLst>
          </p:cNvPr>
          <p:cNvSpPr txBox="1"/>
          <p:nvPr/>
        </p:nvSpPr>
        <p:spPr>
          <a:xfrm>
            <a:off x="9480376" y="3284985"/>
            <a:ext cx="100811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7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FAM (Total CN)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7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JOE ([T] CN)</a:t>
            </a:r>
            <a:endParaRPr lang="ko-KR" altLang="en-US" sz="700" b="1" dirty="0">
              <a:solidFill>
                <a:srgbClr val="0070C0"/>
              </a:solidFill>
            </a:endParaRPr>
          </a:p>
          <a:p>
            <a:pPr>
              <a:lnSpc>
                <a:spcPts val="1000"/>
              </a:lnSpc>
            </a:pPr>
            <a:endParaRPr lang="en-US" altLang="ko-KR" sz="7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CN1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chemeClr val="accent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en-US" altLang="ko-KR" sz="700" b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CN2 (Cy5)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CN3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chemeClr val="accent3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en-US" altLang="ko-KR" sz="700" b="1" dirty="0">
                <a:solidFill>
                  <a:schemeClr val="accent6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CN4 (610)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CN5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CN6 (Calculated)</a:t>
            </a:r>
          </a:p>
        </p:txBody>
      </p:sp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C799926A-43AC-91DD-2CF6-3D529CDE2BD4}"/>
              </a:ext>
            </a:extLst>
          </p:cNvPr>
          <p:cNvGraphicFramePr>
            <a:graphicFrameLocks/>
          </p:cNvGraphicFramePr>
          <p:nvPr/>
        </p:nvGraphicFramePr>
        <p:xfrm>
          <a:off x="2135560" y="3068960"/>
          <a:ext cx="7992888" cy="1812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0025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>
            <a:extLst>
              <a:ext uri="{FF2B5EF4-FFF2-40B4-BE49-F238E27FC236}">
                <a16:creationId xmlns:a16="http://schemas.microsoft.com/office/drawing/2014/main" id="{9DFF77C0-9261-6297-4E86-007D7C159C83}"/>
              </a:ext>
            </a:extLst>
          </p:cNvPr>
          <p:cNvGraphicFramePr>
            <a:graphicFrameLocks/>
          </p:cNvGraphicFramePr>
          <p:nvPr/>
        </p:nvGraphicFramePr>
        <p:xfrm>
          <a:off x="2279576" y="3068960"/>
          <a:ext cx="7776864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7DE518A2-47F9-E612-C584-A0D4BE7133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772461"/>
              </p:ext>
            </p:extLst>
          </p:nvPr>
        </p:nvGraphicFramePr>
        <p:xfrm>
          <a:off x="1927089" y="1057756"/>
          <a:ext cx="8608527" cy="4711133"/>
        </p:xfrm>
        <a:graphic>
          <a:graphicData uri="http://schemas.openxmlformats.org/drawingml/2006/table">
            <a:tbl>
              <a:tblPr/>
              <a:tblGrid>
                <a:gridCol w="1004827">
                  <a:extLst>
                    <a:ext uri="{9D8B030D-6E8A-4147-A177-3AD203B41FA5}">
                      <a16:colId xmlns:a16="http://schemas.microsoft.com/office/drawing/2014/main" val="1976700274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6502947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55479849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616404589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03157358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94664409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933597286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8050666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25731920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741008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585255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3968876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6506952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91956468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04460496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651755601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63518481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63518773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838511600"/>
                    </a:ext>
                  </a:extLst>
                </a:gridCol>
                <a:gridCol w="185497">
                  <a:extLst>
                    <a:ext uri="{9D8B030D-6E8A-4147-A177-3AD203B41FA5}">
                      <a16:colId xmlns:a16="http://schemas.microsoft.com/office/drawing/2014/main" val="4212901504"/>
                    </a:ext>
                  </a:extLst>
                </a:gridCol>
                <a:gridCol w="164005">
                  <a:extLst>
                    <a:ext uri="{9D8B030D-6E8A-4147-A177-3AD203B41FA5}">
                      <a16:colId xmlns:a16="http://schemas.microsoft.com/office/drawing/2014/main" val="1832017517"/>
                    </a:ext>
                  </a:extLst>
                </a:gridCol>
                <a:gridCol w="302337">
                  <a:extLst>
                    <a:ext uri="{9D8B030D-6E8A-4147-A177-3AD203B41FA5}">
                      <a16:colId xmlns:a16="http://schemas.microsoft.com/office/drawing/2014/main" val="1444874099"/>
                    </a:ext>
                  </a:extLst>
                </a:gridCol>
                <a:gridCol w="185497">
                  <a:extLst>
                    <a:ext uri="{9D8B030D-6E8A-4147-A177-3AD203B41FA5}">
                      <a16:colId xmlns:a16="http://schemas.microsoft.com/office/drawing/2014/main" val="3579225661"/>
                    </a:ext>
                  </a:extLst>
                </a:gridCol>
                <a:gridCol w="255584">
                  <a:extLst>
                    <a:ext uri="{9D8B030D-6E8A-4147-A177-3AD203B41FA5}">
                      <a16:colId xmlns:a16="http://schemas.microsoft.com/office/drawing/2014/main" val="1393478417"/>
                    </a:ext>
                  </a:extLst>
                </a:gridCol>
              </a:tblGrid>
              <a:tr h="2393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CYP2A6 / 2A7</a:t>
                      </a:r>
                      <a:endParaRPr lang="ko-KR" altLang="en-US" sz="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CYP2A6 -48T&gt;G ) </a:t>
                      </a:r>
                      <a:r>
                        <a:rPr lang="en-US" altLang="ko-KR" sz="7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Average of 3-repeats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CYP2A7 ) </a:t>
                      </a:r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Average of 3-repeats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CYP2A7 )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53386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Sample Number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92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93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94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96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97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98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99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101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102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92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93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94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96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97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98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99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101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102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Genomic DNA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accent2"/>
                          </a:solidFill>
                          <a:latin typeface="맑은 고딕"/>
                        </a:rPr>
                        <a:t>IC1: CN2 </a:t>
                      </a:r>
                      <a:r>
                        <a:rPr lang="en-US" sz="800" b="1" i="0" u="none" strike="noStrike" dirty="0">
                          <a:solidFill>
                            <a:schemeClr val="accent2"/>
                          </a:solidFill>
                          <a:latin typeface="맑은 고딕"/>
                        </a:rPr>
                        <a:t>(Cy5)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29.28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29.86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29.71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29.73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/>
                        <a:t>Threshold : 400</a:t>
                      </a:r>
                      <a:endParaRPr lang="ko-KR" altLang="en-US" sz="800" dirty="0"/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/>
                        </a:rPr>
                        <a:t>IC2 : CN4 </a:t>
                      </a:r>
                      <a:r>
                        <a:rPr lang="en-US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/>
                        </a:rPr>
                        <a:t>(610) </a:t>
                      </a:r>
                      <a:r>
                        <a:rPr lang="en-US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en-US" sz="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28.27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28.92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694561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CYP2A6/2A7 </a:t>
                      </a:r>
                      <a:r>
                        <a:rPr lang="en-US" sz="800" b="1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(FAM)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30.30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29.20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29.88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29.66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30.64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29.75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30.94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CYP2A7 (FAM) 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8572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맑은 고딕"/>
                        </a:rPr>
                        <a:t>[T] </a:t>
                      </a:r>
                      <a:r>
                        <a:rPr lang="en-US" sz="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맑은 고딕"/>
                        </a:rPr>
                        <a:t>(JOE)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38.03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30.57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0.00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422401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30.29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30.80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30.91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30.65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30.85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31.16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CN1 constant 100%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474096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28.69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29.31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CN3  constant 58.5%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466528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27.95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27.94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28.61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CN5  constant 32.2%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56948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27.68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27.73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27.68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27.76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27.75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27.79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28.37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28.54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CN6  constant 58.6%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7729819"/>
                  </a:ext>
                </a:extLst>
              </a:tr>
              <a:tr h="1944000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076426"/>
                  </a:ext>
                </a:extLst>
              </a:tr>
              <a:tr h="2281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[T] Copy Number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2A7 Copy Number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2A7 Copy Number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000636"/>
                  </a:ext>
                </a:extLst>
              </a:tr>
              <a:tr h="22819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Total Copy Number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ND : Not Determined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4726762"/>
                  </a:ext>
                </a:extLst>
              </a:tr>
              <a:tr h="3794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Diplotype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CN1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470867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A54883B-1148-90DF-9490-A9A9969BA209}"/>
              </a:ext>
            </a:extLst>
          </p:cNvPr>
          <p:cNvSpPr txBox="1"/>
          <p:nvPr/>
        </p:nvSpPr>
        <p:spPr>
          <a:xfrm>
            <a:off x="9480376" y="3284985"/>
            <a:ext cx="100811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7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FAM (Total CN)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7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JOE ([T] CN)</a:t>
            </a:r>
            <a:endParaRPr lang="ko-KR" altLang="en-US" sz="700" b="1" dirty="0">
              <a:solidFill>
                <a:srgbClr val="0070C0"/>
              </a:solidFill>
            </a:endParaRPr>
          </a:p>
          <a:p>
            <a:pPr>
              <a:lnSpc>
                <a:spcPts val="1000"/>
              </a:lnSpc>
            </a:pPr>
            <a:endParaRPr lang="en-US" altLang="ko-KR" sz="7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CN1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chemeClr val="accent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en-US" altLang="ko-KR" sz="700" b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CN2 (Cy5)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CN3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chemeClr val="accent3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en-US" altLang="ko-KR" sz="700" b="1" dirty="0">
                <a:solidFill>
                  <a:schemeClr val="accent6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CN4 (610)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CN5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CN6 (Calculated)</a:t>
            </a:r>
          </a:p>
        </p:txBody>
      </p:sp>
    </p:spTree>
    <p:extLst>
      <p:ext uri="{BB962C8B-B14F-4D97-AF65-F5344CB8AC3E}">
        <p14:creationId xmlns:p14="http://schemas.microsoft.com/office/powerpoint/2010/main" val="2518508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>
            <a:extLst>
              <a:ext uri="{FF2B5EF4-FFF2-40B4-BE49-F238E27FC236}">
                <a16:creationId xmlns:a16="http://schemas.microsoft.com/office/drawing/2014/main" id="{5BEA2AC7-B4A0-5B72-560E-22D3DFB824FA}"/>
              </a:ext>
            </a:extLst>
          </p:cNvPr>
          <p:cNvGraphicFramePr>
            <a:graphicFrameLocks/>
          </p:cNvGraphicFramePr>
          <p:nvPr/>
        </p:nvGraphicFramePr>
        <p:xfrm>
          <a:off x="2135560" y="3068960"/>
          <a:ext cx="7992888" cy="1698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92D502C2-200F-FFC1-8071-333B9670F6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763434"/>
              </p:ext>
            </p:extLst>
          </p:nvPr>
        </p:nvGraphicFramePr>
        <p:xfrm>
          <a:off x="1927089" y="1057756"/>
          <a:ext cx="8608527" cy="4711133"/>
        </p:xfrm>
        <a:graphic>
          <a:graphicData uri="http://schemas.openxmlformats.org/drawingml/2006/table">
            <a:tbl>
              <a:tblPr/>
              <a:tblGrid>
                <a:gridCol w="1004827">
                  <a:extLst>
                    <a:ext uri="{9D8B030D-6E8A-4147-A177-3AD203B41FA5}">
                      <a16:colId xmlns:a16="http://schemas.microsoft.com/office/drawing/2014/main" val="1976700274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6502947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55479849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616404589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03157358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94664409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933597286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8050666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25731920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741008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5852555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3968876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6506952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919564680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04460496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2651755601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1635184812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3463518773"/>
                    </a:ext>
                  </a:extLst>
                </a:gridCol>
                <a:gridCol w="325539">
                  <a:extLst>
                    <a:ext uri="{9D8B030D-6E8A-4147-A177-3AD203B41FA5}">
                      <a16:colId xmlns:a16="http://schemas.microsoft.com/office/drawing/2014/main" val="838511600"/>
                    </a:ext>
                  </a:extLst>
                </a:gridCol>
                <a:gridCol w="185497">
                  <a:extLst>
                    <a:ext uri="{9D8B030D-6E8A-4147-A177-3AD203B41FA5}">
                      <a16:colId xmlns:a16="http://schemas.microsoft.com/office/drawing/2014/main" val="4212901504"/>
                    </a:ext>
                  </a:extLst>
                </a:gridCol>
                <a:gridCol w="164005">
                  <a:extLst>
                    <a:ext uri="{9D8B030D-6E8A-4147-A177-3AD203B41FA5}">
                      <a16:colId xmlns:a16="http://schemas.microsoft.com/office/drawing/2014/main" val="1832017517"/>
                    </a:ext>
                  </a:extLst>
                </a:gridCol>
                <a:gridCol w="302337">
                  <a:extLst>
                    <a:ext uri="{9D8B030D-6E8A-4147-A177-3AD203B41FA5}">
                      <a16:colId xmlns:a16="http://schemas.microsoft.com/office/drawing/2014/main" val="1444874099"/>
                    </a:ext>
                  </a:extLst>
                </a:gridCol>
                <a:gridCol w="185497">
                  <a:extLst>
                    <a:ext uri="{9D8B030D-6E8A-4147-A177-3AD203B41FA5}">
                      <a16:colId xmlns:a16="http://schemas.microsoft.com/office/drawing/2014/main" val="3579225661"/>
                    </a:ext>
                  </a:extLst>
                </a:gridCol>
                <a:gridCol w="255584">
                  <a:extLst>
                    <a:ext uri="{9D8B030D-6E8A-4147-A177-3AD203B41FA5}">
                      <a16:colId xmlns:a16="http://schemas.microsoft.com/office/drawing/2014/main" val="1393478417"/>
                    </a:ext>
                  </a:extLst>
                </a:gridCol>
              </a:tblGrid>
              <a:tr h="2393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CYP2A6 / 2A7</a:t>
                      </a:r>
                      <a:endParaRPr lang="ko-KR" altLang="en-US" sz="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CYP2A6 -48T&gt;G ) </a:t>
                      </a:r>
                      <a:r>
                        <a:rPr lang="en-US" altLang="ko-KR" sz="7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Average of 3-repeats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CYP2A7 ) </a:t>
                      </a:r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Average of 3-repeats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Ct ( CYP2A7 )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53386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Sample Number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103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107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108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109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110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111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112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113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116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103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107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108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109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110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111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112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113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116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Genomic DNA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accent2"/>
                          </a:solidFill>
                          <a:latin typeface="맑은 고딕"/>
                        </a:rPr>
                        <a:t>IC1: CN2 </a:t>
                      </a:r>
                      <a:r>
                        <a:rPr lang="en-US" sz="800" b="1" i="0" u="none" strike="noStrike" dirty="0">
                          <a:solidFill>
                            <a:schemeClr val="accent2"/>
                          </a:solidFill>
                          <a:latin typeface="맑은 고딕"/>
                        </a:rPr>
                        <a:t>(Cy5)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29.58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29.69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29.65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/>
                        <a:t>Threshold : 400</a:t>
                      </a:r>
                      <a:endParaRPr lang="ko-KR" altLang="en-US" sz="800" dirty="0"/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/>
                        </a:rPr>
                        <a:t>IC2 : CN4 </a:t>
                      </a:r>
                      <a:r>
                        <a:rPr lang="en-US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/>
                        </a:rPr>
                        <a:t>(610) </a:t>
                      </a:r>
                      <a:r>
                        <a:rPr lang="en-US" sz="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en-US" sz="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28.44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28.22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28.45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28.89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694561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CYP2A6/2A7 </a:t>
                      </a:r>
                      <a:r>
                        <a:rPr lang="en-US" sz="800" b="1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(FAM)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29.62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29.79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29.78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29.94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CYP2A7 (FAM) 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8572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맑은 고딕"/>
                        </a:rPr>
                        <a:t>[T] </a:t>
                      </a:r>
                      <a:r>
                        <a:rPr lang="en-US" sz="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맑은 고딕"/>
                        </a:rPr>
                        <a:t>(JOE)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29.60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37.63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30.66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42.17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29.48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422401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30.71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30.50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30.65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30.77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30.68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CN1 constant 100%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474096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28.91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28.85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29.22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29.16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29.46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CN3  constant 58.5%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466528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28.08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27.91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28.10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28.06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28.63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28.70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28.92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CN5  constant 32.2%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56948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/>
                        </a:rPr>
                        <a:t>CN6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27.78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27.64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27.74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27.81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27.78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27.78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28.42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28.54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28.68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CN6  constant 58.6%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7729819"/>
                  </a:ext>
                </a:extLst>
              </a:tr>
              <a:tr h="1944000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2000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076426"/>
                  </a:ext>
                </a:extLst>
              </a:tr>
              <a:tr h="2281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[T] Copy Number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2A7 Copy Number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2A7 Copy Number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000636"/>
                  </a:ext>
                </a:extLst>
              </a:tr>
              <a:tr h="22819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Total Copy Number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ND : Not Determined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4726762"/>
                  </a:ext>
                </a:extLst>
              </a:tr>
              <a:tr h="3794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Diplotype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Tx1/</a:t>
                      </a:r>
                    </a:p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ND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Tx2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CN1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CN2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CN1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CN3</a:t>
                      </a: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470867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2886275-E906-4FCC-FAA6-CE456E50C5B7}"/>
              </a:ext>
            </a:extLst>
          </p:cNvPr>
          <p:cNvSpPr txBox="1"/>
          <p:nvPr/>
        </p:nvSpPr>
        <p:spPr>
          <a:xfrm>
            <a:off x="9480376" y="3284985"/>
            <a:ext cx="100811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7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FAM (Total CN)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7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JOE ([T] CN)</a:t>
            </a:r>
            <a:endParaRPr lang="ko-KR" altLang="en-US" sz="700" b="1" dirty="0">
              <a:solidFill>
                <a:srgbClr val="0070C0"/>
              </a:solidFill>
            </a:endParaRPr>
          </a:p>
          <a:p>
            <a:pPr>
              <a:lnSpc>
                <a:spcPts val="1000"/>
              </a:lnSpc>
            </a:pPr>
            <a:endParaRPr lang="en-US" altLang="ko-KR" sz="7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CN1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chemeClr val="accent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en-US" altLang="ko-KR" sz="700" b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CN2 (Cy5)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CN3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solidFill>
                  <a:schemeClr val="accent3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en-US" altLang="ko-KR" sz="700" b="1" dirty="0">
                <a:solidFill>
                  <a:schemeClr val="accent6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CN4 (610)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CN5 (Calculated)</a:t>
            </a:r>
          </a:p>
          <a:p>
            <a:pPr>
              <a:lnSpc>
                <a:spcPts val="1000"/>
              </a:lnSpc>
            </a:pPr>
            <a:r>
              <a:rPr lang="en-US" altLang="ko-KR" sz="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CN6 (Calculated)</a:t>
            </a:r>
          </a:p>
        </p:txBody>
      </p:sp>
    </p:spTree>
    <p:extLst>
      <p:ext uri="{BB962C8B-B14F-4D97-AF65-F5344CB8AC3E}">
        <p14:creationId xmlns:p14="http://schemas.microsoft.com/office/powerpoint/2010/main" val="1662219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3269</Words>
  <Application>Microsoft Office PowerPoint</Application>
  <PresentationFormat>와이드스크린</PresentationFormat>
  <Paragraphs>2366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2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4</cp:revision>
  <dcterms:created xsi:type="dcterms:W3CDTF">2023-08-17T00:40:41Z</dcterms:created>
  <dcterms:modified xsi:type="dcterms:W3CDTF">2023-11-13T05:45:33Z</dcterms:modified>
</cp:coreProperties>
</file>