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8" r:id="rId3"/>
    <p:sldId id="273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73" d="100"/>
          <a:sy n="73" d="100"/>
        </p:scale>
        <p:origin x="49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8D38F-9C6E-4F38-81FB-D1F62B444E44}" type="datetimeFigureOut">
              <a:rPr lang="en-IN" smtClean="0"/>
              <a:pPr/>
              <a:t>20-04-2021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EFFE8-859D-4CA4-836C-085EEFEEC33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1728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8D38F-9C6E-4F38-81FB-D1F62B444E44}" type="datetimeFigureOut">
              <a:rPr lang="en-IN" smtClean="0"/>
              <a:pPr/>
              <a:t>20-04-2021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EFFE8-859D-4CA4-836C-085EEFEEC33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0978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8D38F-9C6E-4F38-81FB-D1F62B444E44}" type="datetimeFigureOut">
              <a:rPr lang="en-IN" smtClean="0"/>
              <a:pPr/>
              <a:t>20-04-2021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EFFE8-859D-4CA4-836C-085EEFEEC33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4874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8D38F-9C6E-4F38-81FB-D1F62B444E44}" type="datetimeFigureOut">
              <a:rPr lang="en-IN" smtClean="0"/>
              <a:pPr/>
              <a:t>20-04-2021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EFFE8-859D-4CA4-836C-085EEFEEC33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4136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8D38F-9C6E-4F38-81FB-D1F62B444E44}" type="datetimeFigureOut">
              <a:rPr lang="en-IN" smtClean="0"/>
              <a:pPr/>
              <a:t>20-04-2021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EFFE8-859D-4CA4-836C-085EEFEEC33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34571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8D38F-9C6E-4F38-81FB-D1F62B444E44}" type="datetimeFigureOut">
              <a:rPr lang="en-IN" smtClean="0"/>
              <a:pPr/>
              <a:t>20-04-2021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EFFE8-859D-4CA4-836C-085EEFEEC33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7705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8D38F-9C6E-4F38-81FB-D1F62B444E44}" type="datetimeFigureOut">
              <a:rPr lang="en-IN" smtClean="0"/>
              <a:pPr/>
              <a:t>20-04-2021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EFFE8-859D-4CA4-836C-085EEFEEC33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4177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8D38F-9C6E-4F38-81FB-D1F62B444E44}" type="datetimeFigureOut">
              <a:rPr lang="en-IN" smtClean="0"/>
              <a:pPr/>
              <a:t>20-04-2021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EFFE8-859D-4CA4-836C-085EEFEEC33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1554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8D38F-9C6E-4F38-81FB-D1F62B444E44}" type="datetimeFigureOut">
              <a:rPr lang="en-IN" smtClean="0"/>
              <a:pPr/>
              <a:t>20-04-2021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EFFE8-859D-4CA4-836C-085EEFEEC33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12325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8D38F-9C6E-4F38-81FB-D1F62B444E44}" type="datetimeFigureOut">
              <a:rPr lang="en-IN" smtClean="0"/>
              <a:pPr/>
              <a:t>20-04-2021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EFFE8-859D-4CA4-836C-085EEFEEC33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7836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8D38F-9C6E-4F38-81FB-D1F62B444E44}" type="datetimeFigureOut">
              <a:rPr lang="en-IN" smtClean="0"/>
              <a:pPr/>
              <a:t>20-04-2021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EFFE8-859D-4CA4-836C-085EEFEEC33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8461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8D38F-9C6E-4F38-81FB-D1F62B444E44}" type="datetimeFigureOut">
              <a:rPr lang="en-IN" smtClean="0"/>
              <a:pPr/>
              <a:t>20-04-2021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1EFFE8-859D-4CA4-836C-085EEFEEC33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5840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818373"/>
              </p:ext>
            </p:extLst>
          </p:nvPr>
        </p:nvGraphicFramePr>
        <p:xfrm>
          <a:off x="1004552" y="759853"/>
          <a:ext cx="8474299" cy="324547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420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67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26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9095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S. No.</a:t>
                      </a:r>
                      <a:endParaRPr lang="en-IN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Groups(n=5)</a:t>
                      </a:r>
                      <a:endParaRPr lang="en-IN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Inducer</a:t>
                      </a:r>
                      <a:endParaRPr lang="en-IN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9095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1.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Control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Saline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9095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2.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Silica 7 days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Silica (</a:t>
                      </a:r>
                      <a:r>
                        <a:rPr lang="en-IN" sz="1800" b="1" dirty="0" smtClean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cSiO</a:t>
                      </a:r>
                      <a:r>
                        <a:rPr lang="en-IN" sz="1800" b="1" baseline="-25000" dirty="0" smtClean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IN" sz="1800" b="1" baseline="0" dirty="0" smtClean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)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9095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3.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Silica 14 days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Silica(</a:t>
                      </a:r>
                      <a:r>
                        <a:rPr lang="en-IN" sz="1800" b="1" dirty="0" smtClean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cSiO</a:t>
                      </a:r>
                      <a:r>
                        <a:rPr lang="en-IN" sz="1800" b="1" baseline="-25000" dirty="0" smtClean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IN" sz="1800" b="1" baseline="0" dirty="0" smtClean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)</a:t>
                      </a:r>
                      <a:endParaRPr lang="en-IN" dirty="0" smtClean="0"/>
                    </a:p>
                    <a:p>
                      <a:pPr algn="ctr"/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9095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4.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Silica 21 days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Silica(</a:t>
                      </a:r>
                      <a:r>
                        <a:rPr lang="en-IN" sz="1800" b="1" dirty="0" smtClean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cSiO</a:t>
                      </a:r>
                      <a:r>
                        <a:rPr lang="en-IN" sz="1800" b="1" baseline="-25000" dirty="0" smtClean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IN" sz="1800" b="1" baseline="0" dirty="0" smtClean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)</a:t>
                      </a:r>
                      <a:endParaRPr lang="en-IN" dirty="0" smtClean="0"/>
                    </a:p>
                    <a:p>
                      <a:pPr algn="ctr"/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62117" y="335449"/>
            <a:ext cx="931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Table: 1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82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0313659"/>
              </p:ext>
            </p:extLst>
          </p:nvPr>
        </p:nvGraphicFramePr>
        <p:xfrm>
          <a:off x="2715491" y="1191501"/>
          <a:ext cx="7176656" cy="34005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5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11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73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586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2963"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S.</a:t>
                      </a:r>
                      <a:r>
                        <a:rPr lang="en-IN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No.</a:t>
                      </a:r>
                      <a:endParaRPr lang="en-IN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Groups</a:t>
                      </a:r>
                    </a:p>
                    <a:p>
                      <a:pPr algn="ctr"/>
                      <a:r>
                        <a:rPr lang="en-IN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(n=5) </a:t>
                      </a:r>
                      <a:endParaRPr lang="en-IN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IN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Inducer (Silica, </a:t>
                      </a:r>
                      <a:r>
                        <a:rPr lang="en-IN" sz="14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i.n</a:t>
                      </a:r>
                      <a:r>
                        <a:rPr lang="en-IN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.)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IN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(2.5</a:t>
                      </a:r>
                      <a:r>
                        <a:rPr lang="en-IN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mg/kg for 21 days)</a:t>
                      </a:r>
                      <a:endParaRPr lang="en-IN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Treatment</a:t>
                      </a:r>
                      <a:endParaRPr lang="en-IN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025"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en-IN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Control</a:t>
                      </a:r>
                      <a:endParaRPr lang="en-IN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en-IN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en-IN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025"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en-IN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Silica</a:t>
                      </a:r>
                      <a:endParaRPr lang="en-IN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Silica</a:t>
                      </a:r>
                      <a:endParaRPr lang="en-IN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-</a:t>
                      </a:r>
                      <a:endParaRPr lang="en-IN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0025"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en-IN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DMSO</a:t>
                      </a:r>
                      <a:endParaRPr lang="en-IN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Silica</a:t>
                      </a:r>
                      <a:endParaRPr lang="en-IN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DMSO</a:t>
                      </a:r>
                      <a:endParaRPr lang="en-IN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4458"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en-IN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Cur</a:t>
                      </a:r>
                    </a:p>
                    <a:p>
                      <a:pPr algn="ctr"/>
                      <a:endParaRPr lang="en-IN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Silica</a:t>
                      </a:r>
                      <a:endParaRPr lang="en-IN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Curcumin (5 mg/kg i.n.)</a:t>
                      </a:r>
                      <a:endParaRPr lang="en-IN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4458"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en-IN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Dexa</a:t>
                      </a:r>
                      <a:endParaRPr lang="en-IN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Silica</a:t>
                      </a:r>
                      <a:endParaRPr lang="en-IN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Dexamethasone (1 mg/kg i.p.)</a:t>
                      </a:r>
                      <a:endParaRPr lang="en-IN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949589" y="4956415"/>
            <a:ext cx="90094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I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silica, </a:t>
            </a:r>
            <a:r>
              <a:rPr lang="en-IN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CUR</a:t>
            </a:r>
            <a:r>
              <a:rPr lang="en-I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curcumin, </a:t>
            </a:r>
            <a:r>
              <a:rPr lang="en-IN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DEXA</a:t>
            </a:r>
            <a:r>
              <a:rPr lang="en-I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dexamethasone, </a:t>
            </a:r>
            <a:r>
              <a:rPr lang="en-IN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DMSO</a:t>
            </a:r>
            <a:r>
              <a:rPr lang="en-I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dimethyl sulfoxide, </a:t>
            </a:r>
            <a:r>
              <a:rPr lang="en-IN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i.p</a:t>
            </a:r>
            <a:r>
              <a:rPr lang="en-I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intraperitoneal</a:t>
            </a:r>
            <a:r>
              <a:rPr lang="en-I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i.n</a:t>
            </a:r>
            <a:r>
              <a:rPr lang="en-I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intranasal</a:t>
            </a: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91446" y="529400"/>
            <a:ext cx="10461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b="1" dirty="0" smtClean="0"/>
              <a:t>Table: 2</a:t>
            </a:r>
            <a:endParaRPr lang="en-IN" sz="1600" b="1" dirty="0"/>
          </a:p>
        </p:txBody>
      </p:sp>
    </p:spTree>
    <p:extLst>
      <p:ext uri="{BB962C8B-B14F-4D97-AF65-F5344CB8AC3E}">
        <p14:creationId xmlns:p14="http://schemas.microsoft.com/office/powerpoint/2010/main" val="393495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1178132"/>
              </p:ext>
            </p:extLst>
          </p:nvPr>
        </p:nvGraphicFramePr>
        <p:xfrm>
          <a:off x="823466" y="1103106"/>
          <a:ext cx="10019764" cy="406887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9335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9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281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889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13774">
                <a:tc>
                  <a:txBody>
                    <a:bodyPr/>
                    <a:lstStyle/>
                    <a:p>
                      <a:r>
                        <a:rPr lang="en-IN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cSiO</a:t>
                      </a:r>
                      <a:r>
                        <a:rPr lang="en-IN" sz="1400" b="1" kern="1200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lang="en-IN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Exposure   </a:t>
                      </a:r>
                    </a:p>
                    <a:p>
                      <a:r>
                        <a:rPr lang="en-IN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schedule</a:t>
                      </a:r>
                      <a:endParaRPr lang="en-IN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ROS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(Fluorescence intensity)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Nitrite</a:t>
                      </a:r>
                      <a:r>
                        <a:rPr lang="en-IN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level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IN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µMole/ml)</a:t>
                      </a:r>
                    </a:p>
                    <a:p>
                      <a:pPr algn="ctr"/>
                      <a:endParaRPr lang="en-IN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MDA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IN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Mole/milligram of protein)</a:t>
                      </a:r>
                    </a:p>
                    <a:p>
                      <a:pPr algn="ctr"/>
                      <a:endParaRPr lang="en-IN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3774"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Control</a:t>
                      </a:r>
                      <a:endParaRPr lang="en-IN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48.5±6.96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6.68±1.72</a:t>
                      </a:r>
                    </a:p>
                    <a:p>
                      <a:pPr algn="ctr"/>
                      <a:endParaRPr lang="en-IN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5.88±0.18</a:t>
                      </a:r>
                      <a:endParaRPr lang="en-IN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3774"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Silica</a:t>
                      </a:r>
                      <a:r>
                        <a:rPr lang="en-IN" sz="1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 days</a:t>
                      </a:r>
                      <a:endParaRPr lang="en-IN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94.5±3.48</a:t>
                      </a:r>
                      <a:endParaRPr lang="en-IN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8.47±0.43</a:t>
                      </a:r>
                    </a:p>
                    <a:p>
                      <a:pPr algn="ctr"/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11.23±0.45</a:t>
                      </a:r>
                    </a:p>
                    <a:p>
                      <a:pPr algn="ctr"/>
                      <a:endParaRPr lang="en-IN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3774"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Silica 14</a:t>
                      </a:r>
                      <a:r>
                        <a:rPr lang="en-IN" sz="1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days</a:t>
                      </a:r>
                      <a:endParaRPr lang="en-IN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97.5±5.04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9.50±0.66</a:t>
                      </a:r>
                      <a:endParaRPr lang="en-IN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18.59±0.65</a:t>
                      </a:r>
                      <a:endParaRPr lang="en-IN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3774"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Silica 21 days</a:t>
                      </a:r>
                      <a:endParaRPr lang="en-IN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233.75±12.00</a:t>
                      </a:r>
                      <a:r>
                        <a:rPr lang="en-IN" sz="1400" b="1" strike="noStrike" baseline="30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IN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12.19±1.44</a:t>
                      </a:r>
                      <a:r>
                        <a:rPr lang="en-IN" sz="1400" b="1" baseline="30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IN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23.09±0.35</a:t>
                      </a:r>
                      <a:r>
                        <a:rPr lang="en-IN" sz="1400" b="1" baseline="30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IN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IN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09430" y="5670411"/>
            <a:ext cx="273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*P </a:t>
            </a:r>
            <a:r>
              <a:rPr lang="en-IN" dirty="0"/>
              <a:t>&lt; 0.05 vs. control group</a:t>
            </a:r>
            <a:r>
              <a:rPr lang="en-IN" dirty="0" smtClean="0"/>
              <a:t>.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840877" y="611970"/>
            <a:ext cx="9008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Table 3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8861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3433</TotalTime>
  <Words>174</Words>
  <Application>Microsoft Office PowerPoint</Application>
  <PresentationFormat>Widescreen</PresentationFormat>
  <Paragraphs>70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Bhushan Tandale</cp:lastModifiedBy>
  <cp:revision>246</cp:revision>
  <dcterms:created xsi:type="dcterms:W3CDTF">2021-01-11T13:51:02Z</dcterms:created>
  <dcterms:modified xsi:type="dcterms:W3CDTF">2021-04-20T09:55:41Z</dcterms:modified>
</cp:coreProperties>
</file>