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78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9700-3CE2-904E-81BD-308B2E78C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36593-C71A-634E-8170-D5530CE8A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7691-FC4F-1C45-BC0A-23B59B80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32296-B84F-6E4A-B493-832C9907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E8608-74E6-8245-BE2F-DDADC4A0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7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30F4-E123-3B4C-B6CD-D4E04062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8218E-9DA4-F844-8C96-B1DFDC13B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9AB7-B3C5-7C40-9A3F-038523D6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E8F2B-35F4-0841-B27E-9AE3FFB4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B42C-F121-6247-ADD5-8F74A118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0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8F7D4-2D3F-1F4D-B8E8-54CB2361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853A9-24EC-5A41-8712-14132AF3C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57558-9DF0-1342-9212-D26073BB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4E666-1B70-2C47-A0A3-4E32E0F2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F21DF-E25F-E04D-9E6A-0538C901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9426-2FA9-4543-A841-654A2C8C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ED1F-6BE2-764A-A6C0-4F6A28DB4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E86E7-F1F9-7649-AA48-3EA3E13FF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8A89D-3CF9-4F4E-BBB5-80D21ECC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2A751-6AE5-1C4A-9607-FCC1B36C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86BE3-9C37-4247-810A-949F5370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7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5DF5-0B71-6F41-8951-5E680CF1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87F8-218C-7746-B826-6DA71E12C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203FB-D48E-D14A-AB82-C9BCFF5E3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EC7C6-C636-4D49-A03D-3FE14E0F3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D94BFB-674E-8F48-A78F-085949451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715A9-9187-CA46-B24B-A7CAF09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2E5B9C-2939-B44A-A36F-7AF505F1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BBD63-BC4B-DD4F-9025-25B31A28A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2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74BC-B8F5-2F42-87D4-96462835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A6341-A011-E74A-BA7E-7A118A5A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96FFD-E89B-5C46-9B22-2DB76896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C6380-9341-3B4F-98E4-56207AA5E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8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A859F-489B-754F-8D5A-4A314690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81DFDF-F158-D74C-A761-3DD6A84C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D813-B505-B148-8C6B-D7BD0E69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9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B8FB-908F-F744-9FE2-634D75AB1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289CA-13DF-E942-987F-23F8487C5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F238B-6965-E74C-B688-A23F9CF78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127EC-49CE-5E4E-B869-B7BA1D6A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227AC-A48B-2C4E-94B5-EF2AF353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B21CA-C707-4F47-8407-F3E1FFF9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2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8104-80C9-D644-9B92-4BA4DC30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3F2A44-4F15-FB4E-806D-B8D026D81B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A4D2E-2818-0347-80EA-C42926B44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E74E6E-FCC2-2444-975D-6D2E94F1E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3954B-4448-5B43-BE73-2947312B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5BA6A-462F-4A42-A456-53649C33A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F789-820E-6A4F-AFC0-992493CF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24BC8-35D2-5546-B528-C5E3147A1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3725B-6A62-1E4A-938D-72CBE87D7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3186-2976-1343-A3B1-FF9DCD8F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BADB6-F19F-E64F-AC2E-230DAF23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9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A69F9-6571-3F49-A1C0-10EFCE7BA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F5CDC-8BD6-F84B-80F7-8792A37FB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3411-473D-154F-A6AB-CA58FFA7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CA012-8AD7-CA4C-8762-769797A7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5C5BD-91B1-974D-9510-23D7F4D0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3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96A28-43BF-024A-B236-B9D8EED5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AF6EF-C860-554E-AEE6-D95663D80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FB468-C68A-9749-B79C-B65DDF570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4FD5B-75DC-684E-84D1-EC9D8BB71276}" type="datetimeFigureOut">
              <a:rPr lang="en-US" smtClean="0"/>
              <a:t>11/26/23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33C18-66EA-8749-877C-D01D4EB44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DC6BE-0E5F-C543-953C-234571658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B9AB8-B672-C942-942A-447196531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9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E5B289-5706-F34A-B765-205687ED4F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23565" y="647696"/>
            <a:ext cx="5944870" cy="4224338"/>
          </a:xfrm>
          <a:prstGeom prst="rect">
            <a:avLst/>
          </a:prstGeom>
        </p:spPr>
      </p:pic>
      <p:sp>
        <p:nvSpPr>
          <p:cNvPr id="3" name="Text Box 43">
            <a:extLst>
              <a:ext uri="{FF2B5EF4-FFF2-40B4-BE49-F238E27FC236}">
                <a16:creationId xmlns:a16="http://schemas.microsoft.com/office/drawing/2014/main" id="{D8EAD4F0-B9AD-CE40-92A2-0871394DFF05}"/>
              </a:ext>
            </a:extLst>
          </p:cNvPr>
          <p:cNvSpPr txBox="1"/>
          <p:nvPr/>
        </p:nvSpPr>
        <p:spPr>
          <a:xfrm>
            <a:off x="5558454" y="1062444"/>
            <a:ext cx="2018030" cy="6477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Median TTP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000" b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4.9</a:t>
            </a: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(95% CI: 3.2-6.3)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000" b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5.2</a:t>
            </a: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(95% CI: 3.9-8.8)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44">
            <a:extLst>
              <a:ext uri="{FF2B5EF4-FFF2-40B4-BE49-F238E27FC236}">
                <a16:creationId xmlns:a16="http://schemas.microsoft.com/office/drawing/2014/main" id="{68A93493-3612-F14A-9805-DC2600BD1AD9}"/>
              </a:ext>
            </a:extLst>
          </p:cNvPr>
          <p:cNvSpPr txBox="1"/>
          <p:nvPr/>
        </p:nvSpPr>
        <p:spPr>
          <a:xfrm>
            <a:off x="5546097" y="1746662"/>
            <a:ext cx="1766603" cy="34115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b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 </a:t>
            </a:r>
            <a:r>
              <a:rPr lang="en-US" sz="1000" b="1" dirty="0">
                <a:latin typeface="Cambria" panose="02040503050406030204" pitchFamily="18" charset="0"/>
              </a:rPr>
              <a:t>0.60; 95% CI: 0.33-1.11 </a:t>
            </a:r>
          </a:p>
          <a:p>
            <a:pPr algn="ctr">
              <a:spcAft>
                <a:spcPts val="0"/>
              </a:spcAft>
            </a:pP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 rank </a:t>
            </a:r>
            <a:r>
              <a:rPr lang="en-US" sz="1000" b="1" i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0.201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FF09C-EC07-0345-B35D-C4AC9BA649EA}"/>
              </a:ext>
            </a:extLst>
          </p:cNvPr>
          <p:cNvSpPr/>
          <p:nvPr/>
        </p:nvSpPr>
        <p:spPr>
          <a:xfrm>
            <a:off x="553202" y="5328547"/>
            <a:ext cx="11136292" cy="871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mbria" panose="02040503050406030204" pitchFamily="18" charset="0"/>
                <a:ea typeface="Times New Roman" panose="02020603050405020304" pitchFamily="18" charset="0"/>
              </a:rPr>
              <a:t>Supplementary Figure 2:</a:t>
            </a:r>
            <a:r>
              <a:rPr lang="en-US" dirty="0"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</a:rPr>
              <a:t>Time from the start of sorafenib to progression on sorafenib in </a:t>
            </a:r>
            <a:r>
              <a:rPr lang="en-US" dirty="0">
                <a:latin typeface="Cambria" panose="02040503050406030204" pitchFamily="18" charset="0"/>
                <a:ea typeface="Times New Roman" panose="02020603050405020304" pitchFamily="18" charset="0"/>
              </a:rPr>
              <a:t>patients receiving sorafenib only, or sorafenib followed by second-line nivolumab treatment</a:t>
            </a:r>
          </a:p>
        </p:txBody>
      </p:sp>
    </p:spTree>
    <p:extLst>
      <p:ext uri="{BB962C8B-B14F-4D97-AF65-F5344CB8AC3E}">
        <p14:creationId xmlns:p14="http://schemas.microsoft.com/office/powerpoint/2010/main" val="42237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7061</TotalTime>
  <Words>60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FaisalSanai</dc:creator>
  <cp:lastModifiedBy>Iman FaisalSanai</cp:lastModifiedBy>
  <cp:revision>46</cp:revision>
  <dcterms:created xsi:type="dcterms:W3CDTF">2023-10-06T19:13:33Z</dcterms:created>
  <dcterms:modified xsi:type="dcterms:W3CDTF">2023-11-26T16:53:57Z</dcterms:modified>
</cp:coreProperties>
</file>