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96" r:id="rId2"/>
    <p:sldMasterId id="2147483708" r:id="rId3"/>
  </p:sldMasterIdLst>
  <p:notesMasterIdLst>
    <p:notesMasterId r:id="rId16"/>
  </p:notesMasterIdLst>
  <p:sldIdLst>
    <p:sldId id="454" r:id="rId4"/>
    <p:sldId id="461" r:id="rId5"/>
    <p:sldId id="462" r:id="rId6"/>
    <p:sldId id="444" r:id="rId7"/>
    <p:sldId id="457" r:id="rId8"/>
    <p:sldId id="445" r:id="rId9"/>
    <p:sldId id="463" r:id="rId10"/>
    <p:sldId id="464" r:id="rId11"/>
    <p:sldId id="465" r:id="rId12"/>
    <p:sldId id="466" r:id="rId13"/>
    <p:sldId id="459" r:id="rId14"/>
    <p:sldId id="446" r:id="rId15"/>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E"/>
    <a:srgbClr val="00FF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98689" autoAdjust="0"/>
  </p:normalViewPr>
  <p:slideViewPr>
    <p:cSldViewPr snapToGrid="0">
      <p:cViewPr varScale="1">
        <p:scale>
          <a:sx n="39" d="100"/>
          <a:sy n="39" d="100"/>
        </p:scale>
        <p:origin x="2244" y="48"/>
      </p:cViewPr>
      <p:guideLst>
        <p:guide orient="horz" pos="384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72CA5B-8537-4034-93BE-1DB2E7A08A81}" type="datetimeFigureOut">
              <a:rPr lang="en-US" smtClean="0"/>
              <a:t>5/18/2020</a:t>
            </a:fld>
            <a:endParaRPr lang="en-US"/>
          </a:p>
        </p:txBody>
      </p:sp>
      <p:sp>
        <p:nvSpPr>
          <p:cNvPr id="4" name="Slide Image Placeholder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287105-40F7-4637-9668-3CB63BDE4EC4}" type="slidenum">
              <a:rPr lang="en-US" smtClean="0"/>
              <a:t>‹#›</a:t>
            </a:fld>
            <a:endParaRPr lang="en-US"/>
          </a:p>
        </p:txBody>
      </p:sp>
    </p:spTree>
    <p:extLst>
      <p:ext uri="{BB962C8B-B14F-4D97-AF65-F5344CB8AC3E}">
        <p14:creationId xmlns:p14="http://schemas.microsoft.com/office/powerpoint/2010/main" val="349671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indawi.com/journals/grp/2016/495312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0638" y="1143000"/>
            <a:ext cx="173672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Supplemental Figure 2. Proportional OTUs in C57BL/6 and FVB/NJ mice.</a:t>
            </a:r>
            <a:r>
              <a:rPr lang="en-US" sz="1200" kern="1200" dirty="0" smtClean="0">
                <a:solidFill>
                  <a:schemeClr val="tx1"/>
                </a:solidFill>
                <a:effectLst/>
                <a:latin typeface="+mn-lt"/>
                <a:ea typeface="+mn-ea"/>
                <a:cs typeface="+mn-cs"/>
              </a:rPr>
              <a:t> Stacked bar chart illustrating the percentage of differentially regulated taxa in fecal samples in C57BL/6 and FVB/NJ male and female, adolescent and adult mice. The top 14 differentially abundant taxa in each group were plotted and all other detected taxa were summed together to form the Other category. Asterisks represent statistically significant differences compared to C57BL/6 mice (</a:t>
            </a:r>
            <a:r>
              <a:rPr lang="en-US" sz="1200" i="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 test, </a:t>
            </a:r>
            <a:r>
              <a:rPr lang="en-US" sz="1200" i="0" kern="1200" dirty="0" smtClean="0">
                <a:solidFill>
                  <a:schemeClr val="tx1"/>
                </a:solidFill>
                <a:effectLst/>
                <a:latin typeface="+mn-lt"/>
                <a:ea typeface="+mn-ea"/>
                <a:cs typeface="+mn-cs"/>
              </a:rPr>
              <a:t>p</a:t>
            </a:r>
            <a:r>
              <a:rPr lang="en-US" sz="1200" kern="1200" dirty="0" smtClean="0">
                <a:solidFill>
                  <a:schemeClr val="tx1"/>
                </a:solidFill>
                <a:effectLst/>
                <a:latin typeface="+mn-lt"/>
                <a:ea typeface="+mn-ea"/>
                <a:cs typeface="+mn-cs"/>
              </a:rPr>
              <a:t> &lt; 0.05).</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kern="1200" dirty="0">
                <a:solidFill>
                  <a:schemeClr val="tx1"/>
                </a:solidFill>
                <a:effectLst/>
                <a:latin typeface="+mn-lt"/>
                <a:ea typeface="+mn-ea"/>
                <a:cs typeface="+mn-cs"/>
              </a:rPr>
              <a:t>compositional changes at the species level as measured by percentage of operational taxonomic units (OTUs), in which OTUs are groups of closely related individuals.</a:t>
            </a:r>
          </a:p>
          <a:p>
            <a:r>
              <a:rPr lang="en-US" sz="1200" b="1" kern="1200" dirty="0" err="1">
                <a:solidFill>
                  <a:schemeClr val="tx1"/>
                </a:solidFill>
                <a:effectLst/>
                <a:latin typeface="+mn-lt"/>
                <a:ea typeface="+mn-ea"/>
                <a:cs typeface="+mn-cs"/>
              </a:rPr>
              <a:t>Prevotellaceae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Prevotella</a:t>
            </a:r>
            <a:r>
              <a:rPr lang="en-US" sz="1200" i="1" kern="1200" dirty="0">
                <a:solidFill>
                  <a:schemeClr val="tx1"/>
                </a:solidFill>
                <a:effectLst/>
                <a:latin typeface="+mn-lt"/>
                <a:ea typeface="+mn-ea"/>
                <a:cs typeface="+mn-cs"/>
              </a:rPr>
              <a:t> spp. </a:t>
            </a:r>
            <a:r>
              <a:rPr lang="en-US" sz="1200" kern="1200" dirty="0">
                <a:solidFill>
                  <a:schemeClr val="tx1"/>
                </a:solidFill>
                <a:effectLst/>
                <a:latin typeface="+mn-lt"/>
                <a:ea typeface="+mn-ea"/>
                <a:cs typeface="+mn-cs"/>
              </a:rPr>
              <a:t>had lower relative abundance in all four groups, and this genus has been noted for its high species variability, with links to both improved glucose handling and pro-inflammatory functions </a:t>
            </a:r>
          </a:p>
          <a:p>
            <a:r>
              <a:rPr lang="en-US" sz="1200" b="1" kern="1200" dirty="0" err="1">
                <a:solidFill>
                  <a:schemeClr val="tx1"/>
                </a:solidFill>
                <a:effectLst/>
                <a:latin typeface="+mn-lt"/>
                <a:ea typeface="+mn-ea"/>
                <a:cs typeface="+mn-cs"/>
              </a:rPr>
              <a:t>Paraprevotellaceae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Prevotella</a:t>
            </a:r>
            <a:r>
              <a:rPr lang="en-US" sz="1200" i="1" kern="1200" dirty="0">
                <a:solidFill>
                  <a:schemeClr val="tx1"/>
                </a:solidFill>
                <a:effectLst/>
                <a:latin typeface="+mn-lt"/>
                <a:ea typeface="+mn-ea"/>
                <a:cs typeface="+mn-cs"/>
              </a:rPr>
              <a:t> spp., </a:t>
            </a:r>
            <a:r>
              <a:rPr lang="en-US" sz="1200" kern="1200" dirty="0">
                <a:solidFill>
                  <a:schemeClr val="tx1"/>
                </a:solidFill>
                <a:effectLst/>
                <a:latin typeface="+mn-lt"/>
                <a:ea typeface="+mn-ea"/>
                <a:cs typeface="+mn-cs"/>
              </a:rPr>
              <a:t>which is associated with IBD,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increased in all groups except for adolescent female FVB/NJ mice (28993566). </a:t>
            </a:r>
          </a:p>
          <a:p>
            <a:r>
              <a:rPr lang="en-US" sz="1200" i="1" kern="1200" dirty="0" err="1">
                <a:solidFill>
                  <a:schemeClr val="tx1"/>
                </a:solidFill>
                <a:effectLst/>
                <a:latin typeface="+mn-lt"/>
                <a:ea typeface="+mn-ea"/>
                <a:cs typeface="+mn-cs"/>
              </a:rPr>
              <a:t>Akkermansia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muciniphila</a:t>
            </a:r>
            <a:r>
              <a:rPr lang="en-US" sz="1200" kern="1200" dirty="0">
                <a:solidFill>
                  <a:schemeClr val="tx1"/>
                </a:solidFill>
                <a:effectLst/>
                <a:latin typeface="+mn-lt"/>
                <a:ea typeface="+mn-ea"/>
                <a:cs typeface="+mn-cs"/>
              </a:rPr>
              <a:t>, a notable anti-inflammatory species of bacteria, had higher abundance in adolescent female and adult male FVB/NJ mice, with a tendency in this direction in the other groups as well.</a:t>
            </a:r>
          </a:p>
          <a:p>
            <a:r>
              <a:rPr lang="en-US" sz="1200" kern="1200" dirty="0">
                <a:solidFill>
                  <a:schemeClr val="tx1"/>
                </a:solidFill>
                <a:effectLst/>
                <a:latin typeface="+mn-lt"/>
                <a:ea typeface="+mn-ea"/>
                <a:cs typeface="+mn-cs"/>
              </a:rPr>
              <a:t>The genus </a:t>
            </a:r>
            <a:r>
              <a:rPr lang="en-US" sz="1200" i="1" kern="1200" dirty="0" err="1">
                <a:solidFill>
                  <a:schemeClr val="tx1"/>
                </a:solidFill>
                <a:effectLst/>
                <a:latin typeface="+mn-lt"/>
                <a:ea typeface="+mn-ea"/>
                <a:cs typeface="+mn-cs"/>
              </a:rPr>
              <a:t>Anaeroplasma</a:t>
            </a:r>
            <a:r>
              <a:rPr lang="en-US" sz="1200" kern="1200" dirty="0">
                <a:solidFill>
                  <a:schemeClr val="tx1"/>
                </a:solidFill>
                <a:effectLst/>
                <a:latin typeface="+mn-lt"/>
                <a:ea typeface="+mn-ea"/>
                <a:cs typeface="+mn-cs"/>
              </a:rPr>
              <a:t> had higher relative abundance in FVB/NJ mice compared to C57Bl/6 mice in all groups except for adult males, signifying that these mice are more at risk for pathogen infection, as the </a:t>
            </a:r>
            <a:r>
              <a:rPr lang="en-US" sz="1200" i="1" kern="1200" dirty="0" err="1">
                <a:solidFill>
                  <a:schemeClr val="tx1"/>
                </a:solidFill>
                <a:effectLst/>
                <a:latin typeface="+mn-lt"/>
                <a:ea typeface="+mn-ea"/>
                <a:cs typeface="+mn-cs"/>
              </a:rPr>
              <a:t>Anaeroplasma</a:t>
            </a:r>
            <a:r>
              <a:rPr lang="en-US" sz="1200" kern="1200" dirty="0">
                <a:solidFill>
                  <a:schemeClr val="tx1"/>
                </a:solidFill>
                <a:effectLst/>
                <a:latin typeface="+mn-lt"/>
                <a:ea typeface="+mn-ea"/>
                <a:cs typeface="+mn-cs"/>
              </a:rPr>
              <a:t> genus are opportunistic pathogens which may cause inflammation and exacerbate disease </a:t>
            </a:r>
          </a:p>
          <a:p>
            <a:r>
              <a:rPr lang="en-US" sz="1200" kern="1200" dirty="0">
                <a:solidFill>
                  <a:schemeClr val="tx1"/>
                </a:solidFill>
                <a:effectLst/>
                <a:latin typeface="+mn-lt"/>
                <a:ea typeface="+mn-ea"/>
                <a:cs typeface="+mn-cs"/>
              </a:rPr>
              <a:t>Adolescent male FVB/NJ mice had lower relative abundance of bacteria in the </a:t>
            </a:r>
            <a:r>
              <a:rPr lang="en-US" sz="1200" i="1" kern="1200" dirty="0" err="1">
                <a:solidFill>
                  <a:schemeClr val="tx1"/>
                </a:solidFill>
                <a:effectLst/>
                <a:latin typeface="+mn-lt"/>
                <a:ea typeface="+mn-ea"/>
                <a:cs typeface="+mn-cs"/>
              </a:rPr>
              <a:t>Oscillospira</a:t>
            </a:r>
            <a:r>
              <a:rPr lang="en-US" sz="1200" kern="1200" dirty="0">
                <a:solidFill>
                  <a:schemeClr val="tx1"/>
                </a:solidFill>
                <a:effectLst/>
                <a:latin typeface="+mn-lt"/>
                <a:ea typeface="+mn-ea"/>
                <a:cs typeface="+mn-cs"/>
              </a:rPr>
              <a:t> genus. The </a:t>
            </a:r>
            <a:r>
              <a:rPr lang="en-US" sz="1200" i="1" kern="1200" dirty="0" err="1">
                <a:solidFill>
                  <a:schemeClr val="tx1"/>
                </a:solidFill>
                <a:effectLst/>
                <a:latin typeface="+mn-lt"/>
                <a:ea typeface="+mn-ea"/>
                <a:cs typeface="+mn-cs"/>
              </a:rPr>
              <a:t>Oscillospira</a:t>
            </a:r>
            <a:r>
              <a:rPr lang="en-US" sz="1200" kern="1200" dirty="0">
                <a:solidFill>
                  <a:schemeClr val="tx1"/>
                </a:solidFill>
                <a:effectLst/>
                <a:latin typeface="+mn-lt"/>
                <a:ea typeface="+mn-ea"/>
                <a:cs typeface="+mn-cs"/>
              </a:rPr>
              <a:t> genus has been associated with leanness and are purported to be butyrate producers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D05EE5-ECFD-4AEB-A36D-5C28E37977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108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0638" y="1143000"/>
            <a:ext cx="1736725" cy="3086100"/>
          </a:xfrm>
        </p:spPr>
      </p:sp>
      <p:sp>
        <p:nvSpPr>
          <p:cNvPr id="3" name="Notes Placeholder 2"/>
          <p:cNvSpPr>
            <a:spLocks noGrp="1"/>
          </p:cNvSpPr>
          <p:nvPr>
            <p:ph type="body" idx="1"/>
          </p:nvPr>
        </p:nvSpPr>
        <p:spPr/>
        <p:txBody>
          <a:bodyPr/>
          <a:lstStyle/>
          <a:p>
            <a:r>
              <a:rPr lang="en-US" dirty="0" err="1"/>
              <a:t>Anaeroplasma</a:t>
            </a:r>
            <a:r>
              <a:rPr lang="en-US" dirty="0"/>
              <a:t> increased in all 4. The </a:t>
            </a:r>
            <a:r>
              <a:rPr lang="en-US" dirty="0" err="1"/>
              <a:t>Anaeroplasma</a:t>
            </a:r>
            <a:r>
              <a:rPr lang="en-US" dirty="0"/>
              <a:t> bacteria are negative by Gram stain, and they are parasites/opportunistic pathogens which elicit various host immune responses in numerous human diseases including colon cancer [70], [71] </a:t>
            </a:r>
            <a:r>
              <a:rPr lang="en-US" sz="1200" b="0" i="0" u="none" strike="noStrike" kern="1200" dirty="0">
                <a:solidFill>
                  <a:schemeClr val="tx1"/>
                </a:solidFill>
                <a:effectLst/>
                <a:latin typeface="+mn-lt"/>
                <a:ea typeface="+mn-ea"/>
                <a:cs typeface="+mn-cs"/>
              </a:rPr>
              <a:t>https://www.fasebj.org/doi/abs/10.1096/fasebj.31.1_supplement.435.5</a:t>
            </a:r>
            <a:r>
              <a:rPr lang="en-US" dirty="0"/>
              <a:t> </a:t>
            </a:r>
          </a:p>
          <a:p>
            <a:r>
              <a:rPr lang="en-US" dirty="0"/>
              <a:t>But another paper says they are anti inflammatory.</a:t>
            </a:r>
          </a:p>
          <a:p>
            <a:r>
              <a:rPr lang="en-US" dirty="0"/>
              <a:t>RF32 increased in all 4. positively correlated with colonic inflammation </a:t>
            </a:r>
            <a:r>
              <a:rPr lang="en-US" dirty="0">
                <a:hlinkClick r:id="rId3"/>
              </a:rPr>
              <a:t>https://www.hindawi.com/journals/grp/2016/4953120/</a:t>
            </a:r>
            <a:endParaRPr lang="en-US" dirty="0"/>
          </a:p>
          <a:p>
            <a:r>
              <a:rPr lang="en-US" dirty="0"/>
              <a:t>Acinetobacter increased in all 4.</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D05EE5-ECFD-4AEB-A36D-5C28E37977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37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0638" y="1143000"/>
            <a:ext cx="17367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D05EE5-ECFD-4AEB-A36D-5C28E37977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278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Supplemental Figure 7. BA concentrations in C57BL/6 WT, PXR-null, CAR-null, and PXR-CAR-null adolescent male mice.</a:t>
            </a:r>
            <a:r>
              <a:rPr lang="en-US" sz="1200" kern="1200" dirty="0" smtClean="0">
                <a:solidFill>
                  <a:schemeClr val="tx1"/>
                </a:solidFill>
                <a:effectLst/>
                <a:latin typeface="+mn-lt"/>
                <a:ea typeface="+mn-ea"/>
                <a:cs typeface="+mn-cs"/>
              </a:rPr>
              <a:t> Individual bar plots of BA concentrations (ng/mL) in adolescent male, mice as generated by the R package ggplot2. BAs were quantified by LC MS/MS as described in MATERIALS AND METHODS. Asterisks represent statistically significant differences compared to WT mice (</a:t>
            </a:r>
            <a:r>
              <a:rPr lang="en-US" sz="1200" i="0" kern="1200" dirty="0" smtClean="0">
                <a:solidFill>
                  <a:schemeClr val="tx1"/>
                </a:solidFill>
                <a:effectLst/>
                <a:latin typeface="+mn-lt"/>
                <a:ea typeface="+mn-ea"/>
                <a:cs typeface="+mn-cs"/>
              </a:rPr>
              <a:t>one-way ANOVA</a:t>
            </a:r>
            <a:r>
              <a:rPr lang="en-US" sz="1200" kern="1200" dirty="0" smtClean="0">
                <a:solidFill>
                  <a:schemeClr val="tx1"/>
                </a:solidFill>
                <a:effectLst/>
                <a:latin typeface="+mn-lt"/>
                <a:ea typeface="+mn-ea"/>
                <a:cs typeface="+mn-cs"/>
              </a:rPr>
              <a:t>, Duncan’s post hoc, </a:t>
            </a:r>
            <a:r>
              <a:rPr lang="en-US" sz="1200" i="0" kern="1200" dirty="0" smtClean="0">
                <a:solidFill>
                  <a:schemeClr val="tx1"/>
                </a:solidFill>
                <a:effectLst/>
                <a:latin typeface="+mn-lt"/>
                <a:ea typeface="+mn-ea"/>
                <a:cs typeface="+mn-cs"/>
              </a:rPr>
              <a:t>p</a:t>
            </a:r>
            <a:r>
              <a:rPr lang="en-US" sz="1200" kern="1200" dirty="0" smtClean="0">
                <a:solidFill>
                  <a:schemeClr val="tx1"/>
                </a:solidFill>
                <a:effectLst/>
                <a:latin typeface="+mn-lt"/>
                <a:ea typeface="+mn-ea"/>
                <a:cs typeface="+mn-cs"/>
              </a:rPr>
              <a:t> &lt; 0.05).</a:t>
            </a:r>
          </a:p>
          <a:p>
            <a:endParaRPr lang="en-US" dirty="0"/>
          </a:p>
        </p:txBody>
      </p:sp>
      <p:sp>
        <p:nvSpPr>
          <p:cNvPr id="4" name="Slide Number Placeholder 3"/>
          <p:cNvSpPr>
            <a:spLocks noGrp="1"/>
          </p:cNvSpPr>
          <p:nvPr>
            <p:ph type="sldNum" sz="quarter" idx="10"/>
          </p:nvPr>
        </p:nvSpPr>
        <p:spPr/>
        <p:txBody>
          <a:bodyPr/>
          <a:lstStyle/>
          <a:p>
            <a:fld id="{CB287105-40F7-4637-9668-3CB63BDE4EC4}" type="slidenum">
              <a:rPr lang="en-US" smtClean="0"/>
              <a:t>7</a:t>
            </a:fld>
            <a:endParaRPr lang="en-US"/>
          </a:p>
        </p:txBody>
      </p:sp>
    </p:spTree>
    <p:extLst>
      <p:ext uri="{BB962C8B-B14F-4D97-AF65-F5344CB8AC3E}">
        <p14:creationId xmlns:p14="http://schemas.microsoft.com/office/powerpoint/2010/main" val="2224459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Supplemental Figure 8. BA concentrations in C57BL/6 WT, PXR-null, CAR-null, and PXR-CAR-null adult male mice.</a:t>
            </a:r>
            <a:r>
              <a:rPr lang="en-US" sz="1200" kern="1200" dirty="0" smtClean="0">
                <a:solidFill>
                  <a:schemeClr val="tx1"/>
                </a:solidFill>
                <a:effectLst/>
                <a:latin typeface="+mn-lt"/>
                <a:ea typeface="+mn-ea"/>
                <a:cs typeface="+mn-cs"/>
              </a:rPr>
              <a:t> Individual bar plots of BA concentrations (ng/mL) in adult male, mice as generated by the R package ggplot2. BAs were quantified by LC MS/MS as described in MATERIALS AND METHODS. Asterisks represent statistically significant differences compared to WT mice (</a:t>
            </a:r>
            <a:r>
              <a:rPr lang="en-US" sz="1200" i="0" kern="1200" dirty="0" smtClean="0">
                <a:solidFill>
                  <a:schemeClr val="tx1"/>
                </a:solidFill>
                <a:effectLst/>
                <a:latin typeface="+mn-lt"/>
                <a:ea typeface="+mn-ea"/>
                <a:cs typeface="+mn-cs"/>
              </a:rPr>
              <a:t>one-way ANOVA</a:t>
            </a:r>
            <a:r>
              <a:rPr lang="en-US" sz="1200" kern="1200" dirty="0" smtClean="0">
                <a:solidFill>
                  <a:schemeClr val="tx1"/>
                </a:solidFill>
                <a:effectLst/>
                <a:latin typeface="+mn-lt"/>
                <a:ea typeface="+mn-ea"/>
                <a:cs typeface="+mn-cs"/>
              </a:rPr>
              <a:t>, Duncan’s post hoc, </a:t>
            </a:r>
            <a:r>
              <a:rPr lang="en-US" sz="1200" i="0" kern="1200" dirty="0" smtClean="0">
                <a:solidFill>
                  <a:schemeClr val="tx1"/>
                </a:solidFill>
                <a:effectLst/>
                <a:latin typeface="+mn-lt"/>
                <a:ea typeface="+mn-ea"/>
                <a:cs typeface="+mn-cs"/>
              </a:rPr>
              <a:t>p</a:t>
            </a:r>
            <a:r>
              <a:rPr lang="en-US" sz="1200" kern="1200" dirty="0" smtClean="0">
                <a:solidFill>
                  <a:schemeClr val="tx1"/>
                </a:solidFill>
                <a:effectLst/>
                <a:latin typeface="+mn-lt"/>
                <a:ea typeface="+mn-ea"/>
                <a:cs typeface="+mn-cs"/>
              </a:rPr>
              <a:t> &lt; 0.05).</a:t>
            </a:r>
          </a:p>
          <a:p>
            <a:endParaRPr lang="en-US" dirty="0"/>
          </a:p>
        </p:txBody>
      </p:sp>
      <p:sp>
        <p:nvSpPr>
          <p:cNvPr id="4" name="Slide Number Placeholder 3"/>
          <p:cNvSpPr>
            <a:spLocks noGrp="1"/>
          </p:cNvSpPr>
          <p:nvPr>
            <p:ph type="sldNum" sz="quarter" idx="10"/>
          </p:nvPr>
        </p:nvSpPr>
        <p:spPr/>
        <p:txBody>
          <a:bodyPr/>
          <a:lstStyle/>
          <a:p>
            <a:fld id="{CB287105-40F7-4637-9668-3CB63BDE4EC4}" type="slidenum">
              <a:rPr lang="en-US" smtClean="0"/>
              <a:t>8</a:t>
            </a:fld>
            <a:endParaRPr lang="en-US"/>
          </a:p>
        </p:txBody>
      </p:sp>
    </p:spTree>
    <p:extLst>
      <p:ext uri="{BB962C8B-B14F-4D97-AF65-F5344CB8AC3E}">
        <p14:creationId xmlns:p14="http://schemas.microsoft.com/office/powerpoint/2010/main" val="3591918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Supplemental Figure 9. BA concentrations in C57BL/6 WT, PXR-null, CAR-null, and PXR-CAR-null adolescent female mice.</a:t>
            </a:r>
            <a:r>
              <a:rPr lang="en-US" sz="1200" kern="1200" dirty="0" smtClean="0">
                <a:solidFill>
                  <a:schemeClr val="tx1"/>
                </a:solidFill>
                <a:effectLst/>
                <a:latin typeface="+mn-lt"/>
                <a:ea typeface="+mn-ea"/>
                <a:cs typeface="+mn-cs"/>
              </a:rPr>
              <a:t> Individual bar plots of BA concentrations (ng/mL) in adolescent female, mice as generated by the R package ggplot2. BAs were quantified by LC MS/MS as described in MATERIALS AND METHODS. Asterisks represent statistically significant differences compared to WT mice (</a:t>
            </a:r>
            <a:r>
              <a:rPr lang="en-US" sz="1200" i="0" kern="1200" dirty="0" smtClean="0">
                <a:solidFill>
                  <a:schemeClr val="tx1"/>
                </a:solidFill>
                <a:effectLst/>
                <a:latin typeface="+mn-lt"/>
                <a:ea typeface="+mn-ea"/>
                <a:cs typeface="+mn-cs"/>
              </a:rPr>
              <a:t>one-way ANOVA</a:t>
            </a:r>
            <a:r>
              <a:rPr lang="en-US" sz="1200" kern="1200" dirty="0" smtClean="0">
                <a:solidFill>
                  <a:schemeClr val="tx1"/>
                </a:solidFill>
                <a:effectLst/>
                <a:latin typeface="+mn-lt"/>
                <a:ea typeface="+mn-ea"/>
                <a:cs typeface="+mn-cs"/>
              </a:rPr>
              <a:t>, Duncan’s post hoc, </a:t>
            </a:r>
            <a:r>
              <a:rPr lang="en-US" sz="1200" i="0" kern="1200" dirty="0" smtClean="0">
                <a:solidFill>
                  <a:schemeClr val="tx1"/>
                </a:solidFill>
                <a:effectLst/>
                <a:latin typeface="+mn-lt"/>
                <a:ea typeface="+mn-ea"/>
                <a:cs typeface="+mn-cs"/>
              </a:rPr>
              <a:t>p</a:t>
            </a:r>
            <a:r>
              <a:rPr lang="en-US" sz="1200" kern="1200" dirty="0" smtClean="0">
                <a:solidFill>
                  <a:schemeClr val="tx1"/>
                </a:solidFill>
                <a:effectLst/>
                <a:latin typeface="+mn-lt"/>
                <a:ea typeface="+mn-ea"/>
                <a:cs typeface="+mn-cs"/>
              </a:rPr>
              <a:t> &lt; 0.05).</a:t>
            </a:r>
          </a:p>
          <a:p>
            <a:endParaRPr lang="en-US" dirty="0"/>
          </a:p>
        </p:txBody>
      </p:sp>
      <p:sp>
        <p:nvSpPr>
          <p:cNvPr id="4" name="Slide Number Placeholder 3"/>
          <p:cNvSpPr>
            <a:spLocks noGrp="1"/>
          </p:cNvSpPr>
          <p:nvPr>
            <p:ph type="sldNum" sz="quarter" idx="10"/>
          </p:nvPr>
        </p:nvSpPr>
        <p:spPr/>
        <p:txBody>
          <a:bodyPr/>
          <a:lstStyle/>
          <a:p>
            <a:fld id="{CB287105-40F7-4637-9668-3CB63BDE4EC4}" type="slidenum">
              <a:rPr lang="en-US" smtClean="0"/>
              <a:t>9</a:t>
            </a:fld>
            <a:endParaRPr lang="en-US"/>
          </a:p>
        </p:txBody>
      </p:sp>
    </p:spTree>
    <p:extLst>
      <p:ext uri="{BB962C8B-B14F-4D97-AF65-F5344CB8AC3E}">
        <p14:creationId xmlns:p14="http://schemas.microsoft.com/office/powerpoint/2010/main" val="3963274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Supplemental Figure 10. BA concentrations in C57BL/6 WT, PXR-null, CAR-null, and PXR-CAR-null adult female mice.</a:t>
            </a:r>
            <a:r>
              <a:rPr lang="en-US" sz="1200" kern="1200" dirty="0" smtClean="0">
                <a:solidFill>
                  <a:schemeClr val="tx1"/>
                </a:solidFill>
                <a:effectLst/>
                <a:latin typeface="+mn-lt"/>
                <a:ea typeface="+mn-ea"/>
                <a:cs typeface="+mn-cs"/>
              </a:rPr>
              <a:t> Individual bar plots of BA concentrations (ng/mL) in adult female, mice as generated by the R package ggplot2. BAs were quantified by LC MS/MS as described in MATERIALS AND METHODS. Asterisks represent statistically significant differences compared to WT mice (</a:t>
            </a:r>
            <a:r>
              <a:rPr lang="en-US" sz="1200" i="0" kern="1200" dirty="0" smtClean="0">
                <a:solidFill>
                  <a:schemeClr val="tx1"/>
                </a:solidFill>
                <a:effectLst/>
                <a:latin typeface="+mn-lt"/>
                <a:ea typeface="+mn-ea"/>
                <a:cs typeface="+mn-cs"/>
              </a:rPr>
              <a:t>one-way ANOVA</a:t>
            </a:r>
            <a:r>
              <a:rPr lang="en-US" sz="1200" kern="1200" dirty="0" smtClean="0">
                <a:solidFill>
                  <a:schemeClr val="tx1"/>
                </a:solidFill>
                <a:effectLst/>
                <a:latin typeface="+mn-lt"/>
                <a:ea typeface="+mn-ea"/>
                <a:cs typeface="+mn-cs"/>
              </a:rPr>
              <a:t>, Duncan’s post hoc, </a:t>
            </a:r>
            <a:r>
              <a:rPr lang="en-US" sz="1200" i="0" kern="1200" dirty="0" smtClean="0">
                <a:solidFill>
                  <a:schemeClr val="tx1"/>
                </a:solidFill>
                <a:effectLst/>
                <a:latin typeface="+mn-lt"/>
                <a:ea typeface="+mn-ea"/>
                <a:cs typeface="+mn-cs"/>
              </a:rPr>
              <a:t>p</a:t>
            </a:r>
            <a:r>
              <a:rPr lang="en-US" sz="1200" kern="1200" dirty="0" smtClean="0">
                <a:solidFill>
                  <a:schemeClr val="tx1"/>
                </a:solidFill>
                <a:effectLst/>
                <a:latin typeface="+mn-lt"/>
                <a:ea typeface="+mn-ea"/>
                <a:cs typeface="+mn-cs"/>
              </a:rPr>
              <a:t> &lt; 0.05).</a:t>
            </a:r>
          </a:p>
          <a:p>
            <a:endParaRPr lang="en-US" dirty="0"/>
          </a:p>
        </p:txBody>
      </p:sp>
      <p:sp>
        <p:nvSpPr>
          <p:cNvPr id="4" name="Slide Number Placeholder 3"/>
          <p:cNvSpPr>
            <a:spLocks noGrp="1"/>
          </p:cNvSpPr>
          <p:nvPr>
            <p:ph type="sldNum" sz="quarter" idx="10"/>
          </p:nvPr>
        </p:nvSpPr>
        <p:spPr/>
        <p:txBody>
          <a:bodyPr/>
          <a:lstStyle/>
          <a:p>
            <a:fld id="{CB287105-40F7-4637-9668-3CB63BDE4EC4}" type="slidenum">
              <a:rPr lang="en-US" smtClean="0"/>
              <a:t>10</a:t>
            </a:fld>
            <a:endParaRPr lang="en-US"/>
          </a:p>
        </p:txBody>
      </p:sp>
    </p:spTree>
    <p:extLst>
      <p:ext uri="{BB962C8B-B14F-4D97-AF65-F5344CB8AC3E}">
        <p14:creationId xmlns:p14="http://schemas.microsoft.com/office/powerpoint/2010/main" val="800349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0638" y="1143000"/>
            <a:ext cx="17367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D05EE5-ECFD-4AEB-A36D-5C28E37977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87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3"/>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D3529D-60CE-4D39-8CB9-0403E16481D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1877221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3529D-60CE-4D39-8CB9-0403E16481D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2054565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33"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33" y="815905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D3529D-60CE-4D39-8CB9-0403E16481D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3810668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D3529D-60CE-4D39-8CB9-0403E16481D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139148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6"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9"/>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4453478"/>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80" y="2988739"/>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80" y="4453478"/>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D3529D-60CE-4D39-8CB9-0403E16481D3}" type="datetimeFigureOut">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372835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D3529D-60CE-4D39-8CB9-0403E16481D3}" type="datetimeFigureOut">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4179800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D3529D-60CE-4D39-8CB9-0403E16481D3}" type="datetimeFigureOut">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2714825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60" y="1755436"/>
            <a:ext cx="3471863" cy="866422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3"/>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0D3529D-60CE-4D39-8CB9-0403E16481D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2520647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60" y="1755436"/>
            <a:ext cx="3471863" cy="8664223"/>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3"/>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0D3529D-60CE-4D39-8CB9-0403E16481D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251877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3529D-60CE-4D39-8CB9-0403E16481D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629528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2"/>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2"/>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3529D-60CE-4D39-8CB9-0403E16481D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B6ACF-D6DE-4782-9365-23B10078763C}" type="slidenum">
              <a:rPr lang="en-US" smtClean="0"/>
              <a:t>‹#›</a:t>
            </a:fld>
            <a:endParaRPr lang="en-US"/>
          </a:p>
        </p:txBody>
      </p:sp>
    </p:spTree>
    <p:extLst>
      <p:ext uri="{BB962C8B-B14F-4D97-AF65-F5344CB8AC3E}">
        <p14:creationId xmlns:p14="http://schemas.microsoft.com/office/powerpoint/2010/main" val="337638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BD80DB-96DD-409D-8391-A131D34ADFA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3481418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D80DB-96DD-409D-8391-A131D34ADFA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804241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32"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32" y="815905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BD80DB-96DD-409D-8391-A131D34ADFA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4205529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BD80DB-96DD-409D-8391-A131D34ADFA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1784629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6"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76"/>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79"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79" y="4453476"/>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BD80DB-96DD-409D-8391-A131D34ADFA3}" type="datetimeFigureOut">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3656460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BD80DB-96DD-409D-8391-A131D34ADFA3}" type="datetimeFigureOut">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47327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D80DB-96DD-409D-8391-A131D34ADFA3}" type="datetimeFigureOut">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2559174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59"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3"/>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4BD80DB-96DD-409D-8391-A131D34ADFA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1348143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59"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3"/>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4BD80DB-96DD-409D-8391-A131D34ADFA3}"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26465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D80DB-96DD-409D-8391-A131D34ADFA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1586630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2"/>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2"/>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D80DB-96DD-409D-8391-A131D34ADFA3}"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CE7A57-0070-4D9C-8603-3029228E035F}" type="slidenum">
              <a:rPr lang="en-US" smtClean="0"/>
              <a:t>‹#›</a:t>
            </a:fld>
            <a:endParaRPr lang="en-US"/>
          </a:p>
        </p:txBody>
      </p:sp>
    </p:spTree>
    <p:extLst>
      <p:ext uri="{BB962C8B-B14F-4D97-AF65-F5344CB8AC3E}">
        <p14:creationId xmlns:p14="http://schemas.microsoft.com/office/powerpoint/2010/main" val="22526665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3"/>
          </a:xfrm>
        </p:spPr>
        <p:txBody>
          <a:bodyPr anchor="b"/>
          <a:lstStyle>
            <a:lvl1pPr algn="ctr">
              <a:defRPr sz="4499"/>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869" indent="0" algn="ctr">
              <a:buNone/>
              <a:defRPr sz="1500"/>
            </a:lvl2pPr>
            <a:lvl3pPr marL="685738" indent="0" algn="ctr">
              <a:buNone/>
              <a:defRPr sz="1350"/>
            </a:lvl3pPr>
            <a:lvl4pPr marL="1028607" indent="0" algn="ctr">
              <a:buNone/>
              <a:defRPr sz="1200"/>
            </a:lvl4pPr>
            <a:lvl5pPr marL="1371477" indent="0" algn="ctr">
              <a:buNone/>
              <a:defRPr sz="1200"/>
            </a:lvl5pPr>
            <a:lvl6pPr marL="1714345" indent="0" algn="ctr">
              <a:buNone/>
              <a:defRPr sz="1200"/>
            </a:lvl6pPr>
            <a:lvl7pPr marL="2057215" indent="0" algn="ctr">
              <a:buNone/>
              <a:defRPr sz="1200"/>
            </a:lvl7pPr>
            <a:lvl8pPr marL="2400084" indent="0" algn="ctr">
              <a:buNone/>
              <a:defRPr sz="1200"/>
            </a:lvl8pPr>
            <a:lvl9pPr marL="2742953"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B02E1E-EDDF-4B10-A797-A3AF0E80824B}"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2247318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02E1E-EDDF-4B10-A797-A3AF0E80824B}"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38058822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33" y="3039537"/>
            <a:ext cx="5915025" cy="5071532"/>
          </a:xfrm>
        </p:spPr>
        <p:txBody>
          <a:bodyPr anchor="b"/>
          <a:lstStyle>
            <a:lvl1pPr>
              <a:defRPr sz="4499"/>
            </a:lvl1pPr>
          </a:lstStyle>
          <a:p>
            <a:r>
              <a:rPr lang="en-US"/>
              <a:t>Click to edit Master title style</a:t>
            </a:r>
            <a:endParaRPr lang="en-US" dirty="0"/>
          </a:p>
        </p:txBody>
      </p:sp>
      <p:sp>
        <p:nvSpPr>
          <p:cNvPr id="3" name="Text Placeholder 2"/>
          <p:cNvSpPr>
            <a:spLocks noGrp="1"/>
          </p:cNvSpPr>
          <p:nvPr>
            <p:ph type="body" idx="1"/>
          </p:nvPr>
        </p:nvSpPr>
        <p:spPr>
          <a:xfrm>
            <a:off x="467933" y="8159059"/>
            <a:ext cx="5915025" cy="2666999"/>
          </a:xfrm>
        </p:spPr>
        <p:txBody>
          <a:bodyPr/>
          <a:lstStyle>
            <a:lvl1pPr marL="0" indent="0">
              <a:buNone/>
              <a:defRPr sz="1800">
                <a:solidFill>
                  <a:schemeClr val="tx1"/>
                </a:solidFill>
              </a:defRPr>
            </a:lvl1pPr>
            <a:lvl2pPr marL="342869" indent="0">
              <a:buNone/>
              <a:defRPr sz="1500">
                <a:solidFill>
                  <a:schemeClr val="tx1">
                    <a:tint val="75000"/>
                  </a:schemeClr>
                </a:solidFill>
              </a:defRPr>
            </a:lvl2pPr>
            <a:lvl3pPr marL="685738" indent="0">
              <a:buNone/>
              <a:defRPr sz="1350">
                <a:solidFill>
                  <a:schemeClr val="tx1">
                    <a:tint val="75000"/>
                  </a:schemeClr>
                </a:solidFill>
              </a:defRPr>
            </a:lvl3pPr>
            <a:lvl4pPr marL="1028607" indent="0">
              <a:buNone/>
              <a:defRPr sz="1200">
                <a:solidFill>
                  <a:schemeClr val="tx1">
                    <a:tint val="75000"/>
                  </a:schemeClr>
                </a:solidFill>
              </a:defRPr>
            </a:lvl4pPr>
            <a:lvl5pPr marL="1371477" indent="0">
              <a:buNone/>
              <a:defRPr sz="1200">
                <a:solidFill>
                  <a:schemeClr val="tx1">
                    <a:tint val="75000"/>
                  </a:schemeClr>
                </a:solidFill>
              </a:defRPr>
            </a:lvl5pPr>
            <a:lvl6pPr marL="1714345" indent="0">
              <a:buNone/>
              <a:defRPr sz="1200">
                <a:solidFill>
                  <a:schemeClr val="tx1">
                    <a:tint val="75000"/>
                  </a:schemeClr>
                </a:solidFill>
              </a:defRPr>
            </a:lvl6pPr>
            <a:lvl7pPr marL="2057215" indent="0">
              <a:buNone/>
              <a:defRPr sz="1200">
                <a:solidFill>
                  <a:schemeClr val="tx1">
                    <a:tint val="75000"/>
                  </a:schemeClr>
                </a:solidFill>
              </a:defRPr>
            </a:lvl7pPr>
            <a:lvl8pPr marL="2400084" indent="0">
              <a:buNone/>
              <a:defRPr sz="1200">
                <a:solidFill>
                  <a:schemeClr val="tx1">
                    <a:tint val="75000"/>
                  </a:schemeClr>
                </a:solidFill>
              </a:defRPr>
            </a:lvl8pPr>
            <a:lvl9pPr marL="2742953"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B02E1E-EDDF-4B10-A797-A3AF0E80824B}"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1585261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B02E1E-EDDF-4B10-A797-A3AF0E80824B}"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254141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6"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6" y="2988739"/>
            <a:ext cx="2901255" cy="1464732"/>
          </a:xfrm>
        </p:spPr>
        <p:txBody>
          <a:bodyPr anchor="b"/>
          <a:lstStyle>
            <a:lvl1pPr marL="0" indent="0">
              <a:buNone/>
              <a:defRPr sz="1800" b="1"/>
            </a:lvl1pPr>
            <a:lvl2pPr marL="342869" indent="0">
              <a:buNone/>
              <a:defRPr sz="1500" b="1"/>
            </a:lvl2pPr>
            <a:lvl3pPr marL="685738" indent="0">
              <a:buNone/>
              <a:defRPr sz="1350" b="1"/>
            </a:lvl3pPr>
            <a:lvl4pPr marL="1028607" indent="0">
              <a:buNone/>
              <a:defRPr sz="1200" b="1"/>
            </a:lvl4pPr>
            <a:lvl5pPr marL="1371477" indent="0">
              <a:buNone/>
              <a:defRPr sz="1200" b="1"/>
            </a:lvl5pPr>
            <a:lvl6pPr marL="1714345" indent="0">
              <a:buNone/>
              <a:defRPr sz="1200" b="1"/>
            </a:lvl6pPr>
            <a:lvl7pPr marL="2057215" indent="0">
              <a:buNone/>
              <a:defRPr sz="1200" b="1"/>
            </a:lvl7pPr>
            <a:lvl8pPr marL="2400084" indent="0">
              <a:buNone/>
              <a:defRPr sz="1200" b="1"/>
            </a:lvl8pPr>
            <a:lvl9pPr marL="2742953" indent="0">
              <a:buNone/>
              <a:defRPr sz="1200" b="1"/>
            </a:lvl9pPr>
          </a:lstStyle>
          <a:p>
            <a:pPr lvl="0"/>
            <a:r>
              <a:rPr lang="en-US"/>
              <a:t>Edit Master text styles</a:t>
            </a:r>
          </a:p>
        </p:txBody>
      </p:sp>
      <p:sp>
        <p:nvSpPr>
          <p:cNvPr id="4" name="Content Placeholder 3"/>
          <p:cNvSpPr>
            <a:spLocks noGrp="1"/>
          </p:cNvSpPr>
          <p:nvPr>
            <p:ph sz="half" idx="2"/>
          </p:nvPr>
        </p:nvSpPr>
        <p:spPr>
          <a:xfrm>
            <a:off x="472386" y="4453479"/>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80" y="2988739"/>
            <a:ext cx="2915543" cy="1464732"/>
          </a:xfrm>
        </p:spPr>
        <p:txBody>
          <a:bodyPr anchor="b"/>
          <a:lstStyle>
            <a:lvl1pPr marL="0" indent="0">
              <a:buNone/>
              <a:defRPr sz="1800" b="1"/>
            </a:lvl1pPr>
            <a:lvl2pPr marL="342869" indent="0">
              <a:buNone/>
              <a:defRPr sz="1500" b="1"/>
            </a:lvl2pPr>
            <a:lvl3pPr marL="685738" indent="0">
              <a:buNone/>
              <a:defRPr sz="1350" b="1"/>
            </a:lvl3pPr>
            <a:lvl4pPr marL="1028607" indent="0">
              <a:buNone/>
              <a:defRPr sz="1200" b="1"/>
            </a:lvl4pPr>
            <a:lvl5pPr marL="1371477" indent="0">
              <a:buNone/>
              <a:defRPr sz="1200" b="1"/>
            </a:lvl5pPr>
            <a:lvl6pPr marL="1714345" indent="0">
              <a:buNone/>
              <a:defRPr sz="1200" b="1"/>
            </a:lvl6pPr>
            <a:lvl7pPr marL="2057215" indent="0">
              <a:buNone/>
              <a:defRPr sz="1200" b="1"/>
            </a:lvl7pPr>
            <a:lvl8pPr marL="2400084" indent="0">
              <a:buNone/>
              <a:defRPr sz="1200" b="1"/>
            </a:lvl8pPr>
            <a:lvl9pPr marL="2742953" indent="0">
              <a:buNone/>
              <a:defRPr sz="1200" b="1"/>
            </a:lvl9pPr>
          </a:lstStyle>
          <a:p>
            <a:pPr lvl="0"/>
            <a:r>
              <a:rPr lang="en-US"/>
              <a:t>Edit Master text styles</a:t>
            </a:r>
          </a:p>
        </p:txBody>
      </p:sp>
      <p:sp>
        <p:nvSpPr>
          <p:cNvPr id="6" name="Content Placeholder 5"/>
          <p:cNvSpPr>
            <a:spLocks noGrp="1"/>
          </p:cNvSpPr>
          <p:nvPr>
            <p:ph sz="quarter" idx="4"/>
          </p:nvPr>
        </p:nvSpPr>
        <p:spPr>
          <a:xfrm>
            <a:off x="3471880" y="4453479"/>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02E1E-EDDF-4B10-A797-A3AF0E80824B}" type="datetimeFigureOut">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728216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B02E1E-EDDF-4B10-A797-A3AF0E80824B}" type="datetimeFigureOut">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1355175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02E1E-EDDF-4B10-A797-A3AF0E80824B}" type="datetimeFigureOut">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21065879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0"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60" y="1755437"/>
            <a:ext cx="3471863" cy="866422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0" y="3657603"/>
            <a:ext cx="2211884" cy="6776156"/>
          </a:xfrm>
        </p:spPr>
        <p:txBody>
          <a:bodyPr/>
          <a:lstStyle>
            <a:lvl1pPr marL="0" indent="0">
              <a:buNone/>
              <a:defRPr sz="1200"/>
            </a:lvl1pPr>
            <a:lvl2pPr marL="342869" indent="0">
              <a:buNone/>
              <a:defRPr sz="1050"/>
            </a:lvl2pPr>
            <a:lvl3pPr marL="685738" indent="0">
              <a:buNone/>
              <a:defRPr sz="900"/>
            </a:lvl3pPr>
            <a:lvl4pPr marL="1028607" indent="0">
              <a:buNone/>
              <a:defRPr sz="750"/>
            </a:lvl4pPr>
            <a:lvl5pPr marL="1371477" indent="0">
              <a:buNone/>
              <a:defRPr sz="750"/>
            </a:lvl5pPr>
            <a:lvl6pPr marL="1714345" indent="0">
              <a:buNone/>
              <a:defRPr sz="750"/>
            </a:lvl6pPr>
            <a:lvl7pPr marL="2057215" indent="0">
              <a:buNone/>
              <a:defRPr sz="750"/>
            </a:lvl7pPr>
            <a:lvl8pPr marL="2400084" indent="0">
              <a:buNone/>
              <a:defRPr sz="750"/>
            </a:lvl8pPr>
            <a:lvl9pPr marL="2742953"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EB02E1E-EDDF-4B10-A797-A3AF0E80824B}"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758446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0"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60" y="1755437"/>
            <a:ext cx="3471863" cy="8664223"/>
          </a:xfrm>
        </p:spPr>
        <p:txBody>
          <a:bodyPr anchor="t"/>
          <a:lstStyle>
            <a:lvl1pPr marL="0" indent="0">
              <a:buNone/>
              <a:defRPr sz="2400"/>
            </a:lvl1pPr>
            <a:lvl2pPr marL="342869" indent="0">
              <a:buNone/>
              <a:defRPr sz="2100"/>
            </a:lvl2pPr>
            <a:lvl3pPr marL="685738" indent="0">
              <a:buNone/>
              <a:defRPr sz="1800"/>
            </a:lvl3pPr>
            <a:lvl4pPr marL="1028607" indent="0">
              <a:buNone/>
              <a:defRPr sz="1500"/>
            </a:lvl4pPr>
            <a:lvl5pPr marL="1371477" indent="0">
              <a:buNone/>
              <a:defRPr sz="1500"/>
            </a:lvl5pPr>
            <a:lvl6pPr marL="1714345" indent="0">
              <a:buNone/>
              <a:defRPr sz="1500"/>
            </a:lvl6pPr>
            <a:lvl7pPr marL="2057215" indent="0">
              <a:buNone/>
              <a:defRPr sz="1500"/>
            </a:lvl7pPr>
            <a:lvl8pPr marL="2400084" indent="0">
              <a:buNone/>
              <a:defRPr sz="1500"/>
            </a:lvl8pPr>
            <a:lvl9pPr marL="2742953"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0" y="3657603"/>
            <a:ext cx="2211884" cy="6776156"/>
          </a:xfrm>
        </p:spPr>
        <p:txBody>
          <a:bodyPr/>
          <a:lstStyle>
            <a:lvl1pPr marL="0" indent="0">
              <a:buNone/>
              <a:defRPr sz="1200"/>
            </a:lvl1pPr>
            <a:lvl2pPr marL="342869" indent="0">
              <a:buNone/>
              <a:defRPr sz="1050"/>
            </a:lvl2pPr>
            <a:lvl3pPr marL="685738" indent="0">
              <a:buNone/>
              <a:defRPr sz="900"/>
            </a:lvl3pPr>
            <a:lvl4pPr marL="1028607" indent="0">
              <a:buNone/>
              <a:defRPr sz="750"/>
            </a:lvl4pPr>
            <a:lvl5pPr marL="1371477" indent="0">
              <a:buNone/>
              <a:defRPr sz="750"/>
            </a:lvl5pPr>
            <a:lvl6pPr marL="1714345" indent="0">
              <a:buNone/>
              <a:defRPr sz="750"/>
            </a:lvl6pPr>
            <a:lvl7pPr marL="2057215" indent="0">
              <a:buNone/>
              <a:defRPr sz="750"/>
            </a:lvl7pPr>
            <a:lvl8pPr marL="2400084" indent="0">
              <a:buNone/>
              <a:defRPr sz="750"/>
            </a:lvl8pPr>
            <a:lvl9pPr marL="2742953"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EB02E1E-EDDF-4B10-A797-A3AF0E80824B}"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33388245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02E1E-EDDF-4B10-A797-A3AF0E80824B}"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453770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3"/>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3"/>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02E1E-EDDF-4B10-A797-A3AF0E80824B}"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D18FB-285B-4D5F-8857-EFF981E92AFB}" type="slidenum">
              <a:rPr lang="en-US" smtClean="0"/>
              <a:t>‹#›</a:t>
            </a:fld>
            <a:endParaRPr lang="en-US"/>
          </a:p>
        </p:txBody>
      </p:sp>
    </p:spTree>
    <p:extLst>
      <p:ext uri="{BB962C8B-B14F-4D97-AF65-F5344CB8AC3E}">
        <p14:creationId xmlns:p14="http://schemas.microsoft.com/office/powerpoint/2010/main" val="1457174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Header + Subheader +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416537" y="3234144"/>
            <a:ext cx="827836" cy="228411"/>
          </a:xfrm>
          <a:prstGeom prst="rect">
            <a:avLst/>
          </a:prstGeom>
        </p:spPr>
      </p:pic>
      <p:sp>
        <p:nvSpPr>
          <p:cNvPr id="24" name="Text Placeholder 9"/>
          <p:cNvSpPr>
            <a:spLocks noGrp="1"/>
          </p:cNvSpPr>
          <p:nvPr>
            <p:ph type="body" sz="quarter" idx="11" hasCustomPrompt="1"/>
          </p:nvPr>
        </p:nvSpPr>
        <p:spPr>
          <a:xfrm>
            <a:off x="335962" y="1557434"/>
            <a:ext cx="6147835" cy="5337508"/>
          </a:xfrm>
          <a:prstGeom prst="rect">
            <a:avLst/>
          </a:prstGeom>
        </p:spPr>
        <p:txBody>
          <a:bodyPr/>
          <a:lstStyle>
            <a:lvl1pPr marL="133509" indent="-133509">
              <a:buFont typeface="Lucida Grande"/>
              <a:buChar char="&gt;"/>
              <a:defRPr sz="935" b="1" i="0" baseline="0">
                <a:solidFill>
                  <a:schemeClr val="tx2"/>
                </a:solidFill>
                <a:latin typeface="Arial" panose="020B0604020202020204" pitchFamily="34" charset="0"/>
                <a:ea typeface="Open Sans" charset="0"/>
                <a:cs typeface="Arial" panose="020B0604020202020204" pitchFamily="34" charset="0"/>
              </a:defRPr>
            </a:lvl1pPr>
            <a:lvl2pPr>
              <a:defRPr sz="779" b="1" i="0" baseline="0">
                <a:solidFill>
                  <a:schemeClr val="tx2"/>
                </a:solidFill>
                <a:latin typeface="Arial" panose="020B0604020202020204" pitchFamily="34" charset="0"/>
                <a:ea typeface="Open Sans" charset="0"/>
                <a:cs typeface="Arial" panose="020B0604020202020204" pitchFamily="34" charset="0"/>
              </a:defRPr>
            </a:lvl2pPr>
            <a:lvl3pPr marL="445030" indent="-89006">
              <a:buSzPct val="100000"/>
              <a:buFont typeface="Lucida Grande"/>
              <a:buChar char="&gt;"/>
              <a:defRPr sz="701" b="1" i="0" baseline="0">
                <a:solidFill>
                  <a:schemeClr val="tx2"/>
                </a:solidFill>
                <a:latin typeface="Arial" panose="020B0604020202020204" pitchFamily="34" charset="0"/>
                <a:ea typeface="Open Sans" charset="0"/>
                <a:cs typeface="Arial" panose="020B0604020202020204" pitchFamily="34" charset="0"/>
              </a:defRPr>
            </a:lvl3pPr>
            <a:lvl4pPr>
              <a:defRPr sz="623" b="1" i="0" baseline="0">
                <a:solidFill>
                  <a:schemeClr val="tx2"/>
                </a:solidFill>
                <a:latin typeface="Arial" panose="020B0604020202020204" pitchFamily="34" charset="0"/>
                <a:ea typeface="Open Sans" charset="0"/>
                <a:cs typeface="Arial" panose="020B0604020202020204" pitchFamily="34" charset="0"/>
              </a:defRPr>
            </a:lvl4pPr>
            <a:lvl5pPr marL="801052" indent="-89006">
              <a:buFont typeface="Lucida Grande"/>
              <a:buChar char="&gt;"/>
              <a:defRPr sz="545" b="1"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2" name="Title 1"/>
          <p:cNvSpPr>
            <a:spLocks noGrp="1"/>
          </p:cNvSpPr>
          <p:nvPr>
            <p:ph type="title" hasCustomPrompt="1"/>
          </p:nvPr>
        </p:nvSpPr>
        <p:spPr>
          <a:xfrm>
            <a:off x="0" y="-12122"/>
            <a:ext cx="6858000" cy="1326257"/>
          </a:xfrm>
          <a:prstGeom prst="rect">
            <a:avLst/>
          </a:prstGeom>
        </p:spPr>
        <p:txBody>
          <a:bodyPr anchor="b"/>
          <a:lstStyle>
            <a:lvl1pPr algn="ctr">
              <a:defRPr sz="1168"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HEADER HERE</a:t>
            </a:r>
          </a:p>
        </p:txBody>
      </p:sp>
      <p:sp>
        <p:nvSpPr>
          <p:cNvPr id="9" name="Slide Number Placeholder 1"/>
          <p:cNvSpPr>
            <a:spLocks noGrp="1"/>
          </p:cNvSpPr>
          <p:nvPr>
            <p:ph type="sldNum" sz="quarter" idx="4"/>
          </p:nvPr>
        </p:nvSpPr>
        <p:spPr>
          <a:xfrm>
            <a:off x="5314950" y="11525998"/>
            <a:ext cx="1543050" cy="650992"/>
          </a:xfrm>
          <a:prstGeom prst="rect">
            <a:avLst/>
          </a:prstGeom>
        </p:spPr>
        <p:txBody>
          <a:bodyPr vert="horz" lIns="91440" tIns="45720" rIns="91440" bIns="45720" rtlCol="0" anchor="ctr"/>
          <a:lstStyle>
            <a:lvl1pPr algn="r">
              <a:defRPr sz="467">
                <a:solidFill>
                  <a:srgbClr val="000000"/>
                </a:solidFill>
              </a:defRPr>
            </a:lvl1pPr>
          </a:lstStyle>
          <a:p>
            <a:fld id="{99F383B4-FE7E-4706-9BD5-19B6CA3E8A96}" type="slidenum">
              <a:rPr lang="en-US" smtClean="0"/>
              <a:pPr/>
              <a:t>‹#›</a:t>
            </a:fld>
            <a:endParaRPr lang="en-US"/>
          </a:p>
        </p:txBody>
      </p:sp>
    </p:spTree>
    <p:extLst>
      <p:ext uri="{BB962C8B-B14F-4D97-AF65-F5344CB8AC3E}">
        <p14:creationId xmlns:p14="http://schemas.microsoft.com/office/powerpoint/2010/main" val="3955451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1"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91"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92"/>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68881243-36C1-430A-9695-D513D47C9A93}" type="datetimeFigureOut">
              <a:rPr lang="en-US" smtClean="0"/>
              <a:t>5/18/2020</a:t>
            </a:fld>
            <a:endParaRPr lang="en-US"/>
          </a:p>
        </p:txBody>
      </p:sp>
      <p:sp>
        <p:nvSpPr>
          <p:cNvPr id="5" name="Footer Placeholder 4"/>
          <p:cNvSpPr>
            <a:spLocks noGrp="1"/>
          </p:cNvSpPr>
          <p:nvPr>
            <p:ph type="ftr" sz="quarter" idx="3"/>
          </p:nvPr>
        </p:nvSpPr>
        <p:spPr>
          <a:xfrm>
            <a:off x="2271716" y="11300192"/>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92"/>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6EC15621-53B1-4D1D-A3BD-DA981B448090}" type="slidenum">
              <a:rPr lang="en-US" smtClean="0"/>
              <a:t>‹#›</a:t>
            </a:fld>
            <a:endParaRPr lang="en-US"/>
          </a:p>
        </p:txBody>
      </p:sp>
    </p:spTree>
    <p:extLst>
      <p:ext uri="{BB962C8B-B14F-4D97-AF65-F5344CB8AC3E}">
        <p14:creationId xmlns:p14="http://schemas.microsoft.com/office/powerpoint/2010/main" val="29434672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1"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91"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90"/>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24BD80DB-96DD-409D-8391-A131D34ADFA3}" type="datetimeFigureOut">
              <a:rPr lang="en-US" smtClean="0"/>
              <a:t>5/18/2020</a:t>
            </a:fld>
            <a:endParaRPr lang="en-US"/>
          </a:p>
        </p:txBody>
      </p:sp>
      <p:sp>
        <p:nvSpPr>
          <p:cNvPr id="5" name="Footer Placeholder 4"/>
          <p:cNvSpPr>
            <a:spLocks noGrp="1"/>
          </p:cNvSpPr>
          <p:nvPr>
            <p:ph type="ftr" sz="quarter" idx="3"/>
          </p:nvPr>
        </p:nvSpPr>
        <p:spPr>
          <a:xfrm>
            <a:off x="2271716" y="11300190"/>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90"/>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28CE7A57-0070-4D9C-8603-3029228E035F}" type="slidenum">
              <a:rPr lang="en-US" smtClean="0"/>
              <a:t>‹#›</a:t>
            </a:fld>
            <a:endParaRPr lang="en-US"/>
          </a:p>
        </p:txBody>
      </p:sp>
    </p:spTree>
    <p:extLst>
      <p:ext uri="{BB962C8B-B14F-4D97-AF65-F5344CB8AC3E}">
        <p14:creationId xmlns:p14="http://schemas.microsoft.com/office/powerpoint/2010/main" val="9561211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1"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91"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93"/>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68881243-36C1-430A-9695-D513D47C9A93}" type="datetimeFigureOut">
              <a:rPr lang="en-US" smtClean="0"/>
              <a:t>5/18/2020</a:t>
            </a:fld>
            <a:endParaRPr lang="en-US"/>
          </a:p>
        </p:txBody>
      </p:sp>
      <p:sp>
        <p:nvSpPr>
          <p:cNvPr id="5" name="Footer Placeholder 4"/>
          <p:cNvSpPr>
            <a:spLocks noGrp="1"/>
          </p:cNvSpPr>
          <p:nvPr>
            <p:ph type="ftr" sz="quarter" idx="3"/>
          </p:nvPr>
        </p:nvSpPr>
        <p:spPr>
          <a:xfrm>
            <a:off x="2271716" y="11300193"/>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93"/>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6EC15621-53B1-4D1D-A3BD-DA981B448090}" type="slidenum">
              <a:rPr lang="en-US" smtClean="0"/>
              <a:t>‹#›</a:t>
            </a:fld>
            <a:endParaRPr lang="en-US"/>
          </a:p>
        </p:txBody>
      </p:sp>
    </p:spTree>
    <p:extLst>
      <p:ext uri="{BB962C8B-B14F-4D97-AF65-F5344CB8AC3E}">
        <p14:creationId xmlns:p14="http://schemas.microsoft.com/office/powerpoint/2010/main" val="201047771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685738"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5" indent="-171435" algn="l" defTabSz="685738"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4" indent="-171435" algn="l" defTabSz="685738"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73" indent="-171435" algn="l" defTabSz="685738"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42"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11"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80"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49"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19"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87" indent="-171435" algn="l" defTabSz="68573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8" rtl="0" eaLnBrk="1" latinLnBrk="0" hangingPunct="1">
        <a:defRPr sz="1350" kern="1200">
          <a:solidFill>
            <a:schemeClr val="tx1"/>
          </a:solidFill>
          <a:latin typeface="+mn-lt"/>
          <a:ea typeface="+mn-ea"/>
          <a:cs typeface="+mn-cs"/>
        </a:defRPr>
      </a:lvl1pPr>
      <a:lvl2pPr marL="342869" algn="l" defTabSz="685738" rtl="0" eaLnBrk="1" latinLnBrk="0" hangingPunct="1">
        <a:defRPr sz="1350" kern="1200">
          <a:solidFill>
            <a:schemeClr val="tx1"/>
          </a:solidFill>
          <a:latin typeface="+mn-lt"/>
          <a:ea typeface="+mn-ea"/>
          <a:cs typeface="+mn-cs"/>
        </a:defRPr>
      </a:lvl2pPr>
      <a:lvl3pPr marL="685738" algn="l" defTabSz="685738" rtl="0" eaLnBrk="1" latinLnBrk="0" hangingPunct="1">
        <a:defRPr sz="1350" kern="1200">
          <a:solidFill>
            <a:schemeClr val="tx1"/>
          </a:solidFill>
          <a:latin typeface="+mn-lt"/>
          <a:ea typeface="+mn-ea"/>
          <a:cs typeface="+mn-cs"/>
        </a:defRPr>
      </a:lvl3pPr>
      <a:lvl4pPr marL="1028607" algn="l" defTabSz="685738" rtl="0" eaLnBrk="1" latinLnBrk="0" hangingPunct="1">
        <a:defRPr sz="1350" kern="1200">
          <a:solidFill>
            <a:schemeClr val="tx1"/>
          </a:solidFill>
          <a:latin typeface="+mn-lt"/>
          <a:ea typeface="+mn-ea"/>
          <a:cs typeface="+mn-cs"/>
        </a:defRPr>
      </a:lvl4pPr>
      <a:lvl5pPr marL="1371477" algn="l" defTabSz="685738" rtl="0" eaLnBrk="1" latinLnBrk="0" hangingPunct="1">
        <a:defRPr sz="1350" kern="1200">
          <a:solidFill>
            <a:schemeClr val="tx1"/>
          </a:solidFill>
          <a:latin typeface="+mn-lt"/>
          <a:ea typeface="+mn-ea"/>
          <a:cs typeface="+mn-cs"/>
        </a:defRPr>
      </a:lvl5pPr>
      <a:lvl6pPr marL="1714345" algn="l" defTabSz="685738" rtl="0" eaLnBrk="1" latinLnBrk="0" hangingPunct="1">
        <a:defRPr sz="1350" kern="1200">
          <a:solidFill>
            <a:schemeClr val="tx1"/>
          </a:solidFill>
          <a:latin typeface="+mn-lt"/>
          <a:ea typeface="+mn-ea"/>
          <a:cs typeface="+mn-cs"/>
        </a:defRPr>
      </a:lvl6pPr>
      <a:lvl7pPr marL="2057215" algn="l" defTabSz="685738" rtl="0" eaLnBrk="1" latinLnBrk="0" hangingPunct="1">
        <a:defRPr sz="1350" kern="1200">
          <a:solidFill>
            <a:schemeClr val="tx1"/>
          </a:solidFill>
          <a:latin typeface="+mn-lt"/>
          <a:ea typeface="+mn-ea"/>
          <a:cs typeface="+mn-cs"/>
        </a:defRPr>
      </a:lvl7pPr>
      <a:lvl8pPr marL="2400084" algn="l" defTabSz="685738" rtl="0" eaLnBrk="1" latinLnBrk="0" hangingPunct="1">
        <a:defRPr sz="1350" kern="1200">
          <a:solidFill>
            <a:schemeClr val="tx1"/>
          </a:solidFill>
          <a:latin typeface="+mn-lt"/>
          <a:ea typeface="+mn-ea"/>
          <a:cs typeface="+mn-cs"/>
        </a:defRPr>
      </a:lvl8pPr>
      <a:lvl9pPr marL="2742953" algn="l" defTabSz="685738"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1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1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7754D54-69EF-4986-A19E-3955DFA9533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89" r="18600"/>
          <a:stretch/>
        </p:blipFill>
        <p:spPr>
          <a:xfrm>
            <a:off x="594360" y="1446195"/>
            <a:ext cx="2724912" cy="3493072"/>
          </a:xfrm>
          <a:prstGeom prst="rect">
            <a:avLst/>
          </a:prstGeom>
        </p:spPr>
      </p:pic>
      <p:pic>
        <p:nvPicPr>
          <p:cNvPr id="3" name="Picture 2">
            <a:extLst>
              <a:ext uri="{FF2B5EF4-FFF2-40B4-BE49-F238E27FC236}">
                <a16:creationId xmlns="" xmlns:a16="http://schemas.microsoft.com/office/drawing/2014/main" id="{EED90591-F002-415C-BC15-F3EE540877F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74" r="11772" b="4970"/>
          <a:stretch/>
        </p:blipFill>
        <p:spPr>
          <a:xfrm>
            <a:off x="3522980" y="1354753"/>
            <a:ext cx="2651760" cy="3447289"/>
          </a:xfrm>
          <a:prstGeom prst="rect">
            <a:avLst/>
          </a:prstGeom>
        </p:spPr>
      </p:pic>
      <p:sp>
        <p:nvSpPr>
          <p:cNvPr id="4" name="TextBox 3">
            <a:extLst>
              <a:ext uri="{FF2B5EF4-FFF2-40B4-BE49-F238E27FC236}">
                <a16:creationId xmlns="" xmlns:a16="http://schemas.microsoft.com/office/drawing/2014/main" id="{F7599BF6-BEF2-4349-BDF2-F14B1B60A3D9}"/>
              </a:ext>
            </a:extLst>
          </p:cNvPr>
          <p:cNvSpPr txBox="1"/>
          <p:nvPr/>
        </p:nvSpPr>
        <p:spPr>
          <a:xfrm>
            <a:off x="1159283" y="471682"/>
            <a:ext cx="1672818" cy="995196"/>
          </a:xfrm>
          <a:prstGeom prst="rect">
            <a:avLst/>
          </a:prstGeom>
          <a:noFill/>
        </p:spPr>
        <p:txBody>
          <a:bodyPr wrap="square" rtlCol="0">
            <a:spAutoFit/>
          </a:bodyPr>
          <a:lstStyle/>
          <a:p>
            <a:pPr algn="ctr"/>
            <a:r>
              <a:rPr lang="en-US" sz="5867" b="1" dirty="0"/>
              <a:t>PXR</a:t>
            </a:r>
          </a:p>
        </p:txBody>
      </p:sp>
      <p:sp>
        <p:nvSpPr>
          <p:cNvPr id="5" name="TextBox 4">
            <a:extLst>
              <a:ext uri="{FF2B5EF4-FFF2-40B4-BE49-F238E27FC236}">
                <a16:creationId xmlns="" xmlns:a16="http://schemas.microsoft.com/office/drawing/2014/main" id="{E2393322-AD6D-4C40-A23B-2AEAF0377185}"/>
              </a:ext>
            </a:extLst>
          </p:cNvPr>
          <p:cNvSpPr txBox="1"/>
          <p:nvPr/>
        </p:nvSpPr>
        <p:spPr>
          <a:xfrm>
            <a:off x="4234164" y="471682"/>
            <a:ext cx="1531636" cy="995196"/>
          </a:xfrm>
          <a:prstGeom prst="rect">
            <a:avLst/>
          </a:prstGeom>
          <a:noFill/>
        </p:spPr>
        <p:txBody>
          <a:bodyPr wrap="square" rtlCol="0">
            <a:spAutoFit/>
          </a:bodyPr>
          <a:lstStyle/>
          <a:p>
            <a:r>
              <a:rPr lang="en-US" sz="5867" b="1" dirty="0"/>
              <a:t>CAR</a:t>
            </a:r>
          </a:p>
        </p:txBody>
      </p:sp>
      <p:sp>
        <p:nvSpPr>
          <p:cNvPr id="6" name="TextBox 5">
            <a:extLst>
              <a:ext uri="{FF2B5EF4-FFF2-40B4-BE49-F238E27FC236}">
                <a16:creationId xmlns="" xmlns:a16="http://schemas.microsoft.com/office/drawing/2014/main" id="{AB3FB7BE-3036-4090-A993-D41ABBC42896}"/>
              </a:ext>
            </a:extLst>
          </p:cNvPr>
          <p:cNvSpPr txBox="1"/>
          <p:nvPr/>
        </p:nvSpPr>
        <p:spPr>
          <a:xfrm>
            <a:off x="1473200" y="4877739"/>
            <a:ext cx="4638804" cy="338554"/>
          </a:xfrm>
          <a:prstGeom prst="rect">
            <a:avLst/>
          </a:prstGeom>
          <a:noFill/>
        </p:spPr>
        <p:txBody>
          <a:bodyPr wrap="square" rtlCol="0">
            <a:spAutoFit/>
          </a:bodyPr>
          <a:lstStyle/>
          <a:p>
            <a:r>
              <a:rPr lang="en-US" sz="1600" b="1" dirty="0" smtClean="0"/>
              <a:t>Data were re-analyzed from </a:t>
            </a:r>
            <a:r>
              <a:rPr lang="en-US" sz="1600" b="1" dirty="0" smtClean="0"/>
              <a:t>Bradford</a:t>
            </a:r>
            <a:r>
              <a:rPr lang="en-US" sz="1600" b="1" dirty="0" smtClean="0"/>
              <a:t> </a:t>
            </a:r>
            <a:r>
              <a:rPr lang="en-US" sz="1600" b="1" dirty="0"/>
              <a:t>et al., </a:t>
            </a:r>
            <a:r>
              <a:rPr lang="en-US" sz="1600" b="1" dirty="0" smtClean="0"/>
              <a:t>2011</a:t>
            </a:r>
            <a:endParaRPr lang="en-US" sz="1600" b="1" dirty="0"/>
          </a:p>
        </p:txBody>
      </p:sp>
      <p:sp>
        <p:nvSpPr>
          <p:cNvPr id="8" name="TextBox 7">
            <a:extLst>
              <a:ext uri="{FF2B5EF4-FFF2-40B4-BE49-F238E27FC236}">
                <a16:creationId xmlns="" xmlns:a16="http://schemas.microsoft.com/office/drawing/2014/main" id="{E7BCE45D-5BC7-412D-A15F-15F21990ACE6}"/>
              </a:ext>
            </a:extLst>
          </p:cNvPr>
          <p:cNvSpPr txBox="1"/>
          <p:nvPr/>
        </p:nvSpPr>
        <p:spPr>
          <a:xfrm>
            <a:off x="-1595" y="0"/>
            <a:ext cx="2802684" cy="369332"/>
          </a:xfrm>
          <a:prstGeom prst="rect">
            <a:avLst/>
          </a:prstGeom>
          <a:noFill/>
        </p:spPr>
        <p:txBody>
          <a:bodyPr wrap="square" rtlCol="0">
            <a:spAutoFit/>
          </a:bodyPr>
          <a:lstStyle/>
          <a:p>
            <a:r>
              <a:rPr lang="en-US" b="1" dirty="0">
                <a:solidFill>
                  <a:prstClr val="black"/>
                </a:solidFill>
                <a:latin typeface="Arial"/>
                <a:cs typeface="Arial"/>
              </a:rPr>
              <a:t>Supplemental Figure 1</a:t>
            </a:r>
          </a:p>
        </p:txBody>
      </p:sp>
      <p:sp>
        <p:nvSpPr>
          <p:cNvPr id="12" name="TextBox 11"/>
          <p:cNvSpPr txBox="1"/>
          <p:nvPr/>
        </p:nvSpPr>
        <p:spPr>
          <a:xfrm rot="16200000">
            <a:off x="-961768" y="2879471"/>
            <a:ext cx="2710937" cy="369332"/>
          </a:xfrm>
          <a:prstGeom prst="rect">
            <a:avLst/>
          </a:prstGeom>
          <a:noFill/>
        </p:spPr>
        <p:txBody>
          <a:bodyPr wrap="square" rtlCol="0">
            <a:spAutoFit/>
          </a:bodyPr>
          <a:lstStyle/>
          <a:p>
            <a:pPr algn="ctr"/>
            <a:r>
              <a:rPr lang="en-US" b="1" dirty="0" smtClean="0">
                <a:latin typeface="Arial"/>
                <a:cs typeface="Arial"/>
              </a:rPr>
              <a:t>Relative expression</a:t>
            </a:r>
            <a:endParaRPr lang="en-US" b="1" dirty="0">
              <a:latin typeface="Arial"/>
              <a:cs typeface="Arial"/>
            </a:endParaRPr>
          </a:p>
        </p:txBody>
      </p:sp>
      <p:sp>
        <p:nvSpPr>
          <p:cNvPr id="7" name="TextBox 6"/>
          <p:cNvSpPr txBox="1"/>
          <p:nvPr/>
        </p:nvSpPr>
        <p:spPr>
          <a:xfrm>
            <a:off x="211651" y="1223023"/>
            <a:ext cx="611429" cy="369332"/>
          </a:xfrm>
          <a:prstGeom prst="rect">
            <a:avLst/>
          </a:prstGeom>
          <a:noFill/>
        </p:spPr>
        <p:txBody>
          <a:bodyPr wrap="square" rtlCol="0">
            <a:spAutoFit/>
          </a:bodyPr>
          <a:lstStyle/>
          <a:p>
            <a:r>
              <a:rPr lang="en-US" b="1" dirty="0" smtClean="0">
                <a:latin typeface="Arial"/>
                <a:cs typeface="Arial"/>
              </a:rPr>
              <a:t>A</a:t>
            </a:r>
            <a:endParaRPr lang="en-US" b="1" dirty="0">
              <a:latin typeface="Arial"/>
              <a:cs typeface="Arial"/>
            </a:endParaRPr>
          </a:p>
        </p:txBody>
      </p:sp>
      <p:sp>
        <p:nvSpPr>
          <p:cNvPr id="15" name="TextBox 14"/>
          <p:cNvSpPr txBox="1"/>
          <p:nvPr/>
        </p:nvSpPr>
        <p:spPr>
          <a:xfrm>
            <a:off x="3327132" y="1187264"/>
            <a:ext cx="611429" cy="369332"/>
          </a:xfrm>
          <a:prstGeom prst="rect">
            <a:avLst/>
          </a:prstGeom>
          <a:noFill/>
        </p:spPr>
        <p:txBody>
          <a:bodyPr wrap="square" rtlCol="0">
            <a:spAutoFit/>
          </a:bodyPr>
          <a:lstStyle/>
          <a:p>
            <a:r>
              <a:rPr lang="en-US" b="1" dirty="0" smtClean="0">
                <a:latin typeface="Arial"/>
                <a:cs typeface="Arial"/>
              </a:rPr>
              <a:t>B</a:t>
            </a:r>
            <a:endParaRPr lang="en-US" b="1" dirty="0">
              <a:latin typeface="Arial"/>
              <a:cs typeface="Arial"/>
            </a:endParaRPr>
          </a:p>
        </p:txBody>
      </p:sp>
    </p:spTree>
    <p:extLst>
      <p:ext uri="{BB962C8B-B14F-4D97-AF65-F5344CB8AC3E}">
        <p14:creationId xmlns:p14="http://schemas.microsoft.com/office/powerpoint/2010/main" val="870005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26598" y="621899"/>
            <a:ext cx="6911196" cy="10016197"/>
          </a:xfrm>
          <a:prstGeom prst="rect">
            <a:avLst/>
          </a:prstGeom>
        </p:spPr>
      </p:pic>
      <p:sp>
        <p:nvSpPr>
          <p:cNvPr id="3" name="TextBox 2">
            <a:extLst>
              <a:ext uri="{FF2B5EF4-FFF2-40B4-BE49-F238E27FC236}">
                <a16:creationId xmlns="" xmlns:a16="http://schemas.microsoft.com/office/drawing/2014/main" id="{E5E194EF-B460-4767-A755-D63739E40BD1}"/>
              </a:ext>
            </a:extLst>
          </p:cNvPr>
          <p:cNvSpPr txBox="1"/>
          <p:nvPr/>
        </p:nvSpPr>
        <p:spPr>
          <a:xfrm>
            <a:off x="1523512" y="4356811"/>
            <a:ext cx="2233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5" name="Straight Arrow Connector 4">
            <a:extLst>
              <a:ext uri="{FF2B5EF4-FFF2-40B4-BE49-F238E27FC236}">
                <a16:creationId xmlns="" xmlns:a16="http://schemas.microsoft.com/office/drawing/2014/main" id="{E7525EF0-50CE-4532-AF8C-2A6AAEF193EF}"/>
              </a:ext>
            </a:extLst>
          </p:cNvPr>
          <p:cNvCxnSpPr>
            <a:cxnSpLocks/>
          </p:cNvCxnSpPr>
          <p:nvPr/>
        </p:nvCxnSpPr>
        <p:spPr>
          <a:xfrm flipV="1">
            <a:off x="1462705" y="5321291"/>
            <a:ext cx="127492" cy="27678"/>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 xmlns:a16="http://schemas.microsoft.com/office/drawing/2014/main" id="{0F09002D-8CD1-4D39-BE54-8F21A5251F87}"/>
              </a:ext>
            </a:extLst>
          </p:cNvPr>
          <p:cNvSpPr txBox="1"/>
          <p:nvPr/>
        </p:nvSpPr>
        <p:spPr>
          <a:xfrm>
            <a:off x="1523512" y="5122721"/>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7" name="Straight Arrow Connector 6">
            <a:extLst>
              <a:ext uri="{FF2B5EF4-FFF2-40B4-BE49-F238E27FC236}">
                <a16:creationId xmlns="" xmlns:a16="http://schemas.microsoft.com/office/drawing/2014/main" id="{C6F9124C-63EE-4530-8BD2-D921F30E56D3}"/>
              </a:ext>
            </a:extLst>
          </p:cNvPr>
          <p:cNvCxnSpPr>
            <a:cxnSpLocks/>
          </p:cNvCxnSpPr>
          <p:nvPr/>
        </p:nvCxnSpPr>
        <p:spPr>
          <a:xfrm>
            <a:off x="1390650" y="4536160"/>
            <a:ext cx="200018"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 xmlns:a16="http://schemas.microsoft.com/office/drawing/2014/main" id="{B36CB7C0-7F04-47A4-B425-B74D98FC9E9A}"/>
              </a:ext>
            </a:extLst>
          </p:cNvPr>
          <p:cNvSpPr txBox="1"/>
          <p:nvPr/>
        </p:nvSpPr>
        <p:spPr>
          <a:xfrm>
            <a:off x="1567969" y="3407232"/>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1" name="TextBox 10">
            <a:extLst>
              <a:ext uri="{FF2B5EF4-FFF2-40B4-BE49-F238E27FC236}">
                <a16:creationId xmlns="" xmlns:a16="http://schemas.microsoft.com/office/drawing/2014/main" id="{F0012DE1-0E6A-46D8-8DC8-6EE64FD3DACA}"/>
              </a:ext>
            </a:extLst>
          </p:cNvPr>
          <p:cNvSpPr txBox="1"/>
          <p:nvPr/>
        </p:nvSpPr>
        <p:spPr>
          <a:xfrm>
            <a:off x="1426127" y="3351615"/>
            <a:ext cx="2233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12" name="Straight Arrow Connector 11">
            <a:extLst>
              <a:ext uri="{FF2B5EF4-FFF2-40B4-BE49-F238E27FC236}">
                <a16:creationId xmlns="" xmlns:a16="http://schemas.microsoft.com/office/drawing/2014/main" id="{1D8272AC-E7D8-43DC-923C-7BD3F0CEB031}"/>
              </a:ext>
            </a:extLst>
          </p:cNvPr>
          <p:cNvCxnSpPr>
            <a:cxnSpLocks/>
          </p:cNvCxnSpPr>
          <p:nvPr/>
        </p:nvCxnSpPr>
        <p:spPr>
          <a:xfrm>
            <a:off x="1346188" y="3524043"/>
            <a:ext cx="200018"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 xmlns:a16="http://schemas.microsoft.com/office/drawing/2014/main" id="{FADA910C-F66A-44B1-84C9-AED39B8E64C8}"/>
              </a:ext>
            </a:extLst>
          </p:cNvPr>
          <p:cNvCxnSpPr>
            <a:cxnSpLocks/>
          </p:cNvCxnSpPr>
          <p:nvPr/>
        </p:nvCxnSpPr>
        <p:spPr>
          <a:xfrm>
            <a:off x="1241411" y="3580699"/>
            <a:ext cx="441345"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 xmlns:a16="http://schemas.microsoft.com/office/drawing/2014/main" id="{DEF5C8C9-919D-48E4-ADC1-DC8B31726838}"/>
              </a:ext>
            </a:extLst>
          </p:cNvPr>
          <p:cNvSpPr txBox="1"/>
          <p:nvPr/>
        </p:nvSpPr>
        <p:spPr>
          <a:xfrm>
            <a:off x="1540975" y="2734973"/>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16" name="Straight Arrow Connector 15">
            <a:extLst>
              <a:ext uri="{FF2B5EF4-FFF2-40B4-BE49-F238E27FC236}">
                <a16:creationId xmlns="" xmlns:a16="http://schemas.microsoft.com/office/drawing/2014/main" id="{A5D1A862-6733-4D3B-BEEB-00268A79E9C1}"/>
              </a:ext>
            </a:extLst>
          </p:cNvPr>
          <p:cNvCxnSpPr>
            <a:cxnSpLocks/>
          </p:cNvCxnSpPr>
          <p:nvPr/>
        </p:nvCxnSpPr>
        <p:spPr>
          <a:xfrm flipV="1">
            <a:off x="1409702" y="2925605"/>
            <a:ext cx="229702" cy="25947"/>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 xmlns:a16="http://schemas.microsoft.com/office/drawing/2014/main" id="{AAAE30F1-E699-4824-AC3B-7060F1EBDC68}"/>
              </a:ext>
            </a:extLst>
          </p:cNvPr>
          <p:cNvSpPr txBox="1"/>
          <p:nvPr/>
        </p:nvSpPr>
        <p:spPr>
          <a:xfrm>
            <a:off x="1544150" y="2867835"/>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21" name="Straight Arrow Connector 20">
            <a:extLst>
              <a:ext uri="{FF2B5EF4-FFF2-40B4-BE49-F238E27FC236}">
                <a16:creationId xmlns="" xmlns:a16="http://schemas.microsoft.com/office/drawing/2014/main" id="{CFE29B30-16D0-4CBD-A022-E9E3461ECA2E}"/>
              </a:ext>
            </a:extLst>
          </p:cNvPr>
          <p:cNvCxnSpPr>
            <a:cxnSpLocks/>
          </p:cNvCxnSpPr>
          <p:nvPr/>
        </p:nvCxnSpPr>
        <p:spPr>
          <a:xfrm>
            <a:off x="1292225" y="2961010"/>
            <a:ext cx="344004" cy="77921"/>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 xmlns:a16="http://schemas.microsoft.com/office/drawing/2014/main" id="{97BBDDB1-66E8-433F-9243-3514BE329B85}"/>
              </a:ext>
            </a:extLst>
          </p:cNvPr>
          <p:cNvSpPr txBox="1"/>
          <p:nvPr/>
        </p:nvSpPr>
        <p:spPr>
          <a:xfrm>
            <a:off x="1519060" y="1887728"/>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25" name="Straight Arrow Connector 24">
            <a:extLst>
              <a:ext uri="{FF2B5EF4-FFF2-40B4-BE49-F238E27FC236}">
                <a16:creationId xmlns="" xmlns:a16="http://schemas.microsoft.com/office/drawing/2014/main" id="{4AABDFED-D840-4C54-B2C5-B3B17683241E}"/>
              </a:ext>
            </a:extLst>
          </p:cNvPr>
          <p:cNvCxnSpPr>
            <a:cxnSpLocks/>
          </p:cNvCxnSpPr>
          <p:nvPr/>
        </p:nvCxnSpPr>
        <p:spPr>
          <a:xfrm>
            <a:off x="1374775" y="2052564"/>
            <a:ext cx="244534"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 xmlns:a16="http://schemas.microsoft.com/office/drawing/2014/main" id="{ACFB46F2-D43B-4B16-9701-6CE6A9AD1644}"/>
              </a:ext>
            </a:extLst>
          </p:cNvPr>
          <p:cNvCxnSpPr>
            <a:cxnSpLocks/>
          </p:cNvCxnSpPr>
          <p:nvPr/>
        </p:nvCxnSpPr>
        <p:spPr>
          <a:xfrm>
            <a:off x="1368392" y="1353087"/>
            <a:ext cx="244534"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 xmlns:a16="http://schemas.microsoft.com/office/drawing/2014/main" id="{49390842-D154-495C-AB9A-B19A93E63EA3}"/>
              </a:ext>
            </a:extLst>
          </p:cNvPr>
          <p:cNvSpPr txBox="1"/>
          <p:nvPr/>
        </p:nvSpPr>
        <p:spPr>
          <a:xfrm>
            <a:off x="1515911" y="1179525"/>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 xmlns:a16="http://schemas.microsoft.com/office/drawing/2014/main" id="{0D260103-06CD-40ED-AEA6-4A0838A7F87F}"/>
              </a:ext>
            </a:extLst>
          </p:cNvPr>
          <p:cNvSpPr txBox="1"/>
          <p:nvPr/>
        </p:nvSpPr>
        <p:spPr>
          <a:xfrm>
            <a:off x="1515911" y="1054479"/>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30" name="Straight Arrow Connector 29">
            <a:extLst>
              <a:ext uri="{FF2B5EF4-FFF2-40B4-BE49-F238E27FC236}">
                <a16:creationId xmlns="" xmlns:a16="http://schemas.microsoft.com/office/drawing/2014/main" id="{41617C7C-EF9E-4D40-A6D1-B74FE72FF4BB}"/>
              </a:ext>
            </a:extLst>
          </p:cNvPr>
          <p:cNvCxnSpPr>
            <a:cxnSpLocks/>
          </p:cNvCxnSpPr>
          <p:nvPr/>
        </p:nvCxnSpPr>
        <p:spPr>
          <a:xfrm>
            <a:off x="1368392" y="1228041"/>
            <a:ext cx="244534"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 xmlns:a16="http://schemas.microsoft.com/office/drawing/2014/main" id="{1C1A9186-4074-4E4B-95ED-FCAAFA87B825}"/>
              </a:ext>
            </a:extLst>
          </p:cNvPr>
          <p:cNvSpPr txBox="1"/>
          <p:nvPr/>
        </p:nvSpPr>
        <p:spPr>
          <a:xfrm>
            <a:off x="1515911" y="952879"/>
            <a:ext cx="23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32" name="Straight Arrow Connector 31">
            <a:extLst>
              <a:ext uri="{FF2B5EF4-FFF2-40B4-BE49-F238E27FC236}">
                <a16:creationId xmlns="" xmlns:a16="http://schemas.microsoft.com/office/drawing/2014/main" id="{3FBDE208-62EB-4E84-BB3A-AF113BD6274F}"/>
              </a:ext>
            </a:extLst>
          </p:cNvPr>
          <p:cNvCxnSpPr>
            <a:cxnSpLocks/>
          </p:cNvCxnSpPr>
          <p:nvPr/>
        </p:nvCxnSpPr>
        <p:spPr>
          <a:xfrm>
            <a:off x="1368392" y="1142071"/>
            <a:ext cx="244534"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 xmlns:a16="http://schemas.microsoft.com/office/drawing/2014/main" id="{BB60C43F-61A2-49E6-9CE5-743C6C0BC120}"/>
              </a:ext>
            </a:extLst>
          </p:cNvPr>
          <p:cNvSpPr txBox="1"/>
          <p:nvPr/>
        </p:nvSpPr>
        <p:spPr>
          <a:xfrm>
            <a:off x="1504931" y="7558944"/>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34" name="Straight Arrow Connector 33">
            <a:extLst>
              <a:ext uri="{FF2B5EF4-FFF2-40B4-BE49-F238E27FC236}">
                <a16:creationId xmlns="" xmlns:a16="http://schemas.microsoft.com/office/drawing/2014/main" id="{0D46F78B-438A-4195-A697-E2DC3F3E13F2}"/>
              </a:ext>
            </a:extLst>
          </p:cNvPr>
          <p:cNvCxnSpPr>
            <a:cxnSpLocks/>
          </p:cNvCxnSpPr>
          <p:nvPr/>
        </p:nvCxnSpPr>
        <p:spPr>
          <a:xfrm flipV="1">
            <a:off x="1453180" y="7747968"/>
            <a:ext cx="127492" cy="27678"/>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 xmlns:a16="http://schemas.microsoft.com/office/drawing/2014/main" id="{8A6AC84D-04F9-4FDB-90AC-93268D333A2A}"/>
              </a:ext>
            </a:extLst>
          </p:cNvPr>
          <p:cNvSpPr txBox="1"/>
          <p:nvPr/>
        </p:nvSpPr>
        <p:spPr>
          <a:xfrm>
            <a:off x="1504931" y="7707436"/>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36" name="Straight Arrow Connector 35">
            <a:extLst>
              <a:ext uri="{FF2B5EF4-FFF2-40B4-BE49-F238E27FC236}">
                <a16:creationId xmlns="" xmlns:a16="http://schemas.microsoft.com/office/drawing/2014/main" id="{74181451-561C-4839-98A2-845862D87DB3}"/>
              </a:ext>
            </a:extLst>
          </p:cNvPr>
          <p:cNvCxnSpPr>
            <a:cxnSpLocks/>
          </p:cNvCxnSpPr>
          <p:nvPr/>
        </p:nvCxnSpPr>
        <p:spPr>
          <a:xfrm>
            <a:off x="1346188" y="7775650"/>
            <a:ext cx="253770" cy="99989"/>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 xmlns:a16="http://schemas.microsoft.com/office/drawing/2014/main" id="{4D5E7783-CBB5-4D14-8ED1-1BB5F56A51D2}"/>
              </a:ext>
            </a:extLst>
          </p:cNvPr>
          <p:cNvSpPr txBox="1"/>
          <p:nvPr/>
        </p:nvSpPr>
        <p:spPr>
          <a:xfrm>
            <a:off x="1190606" y="7514657"/>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0" name="TextBox 39">
            <a:extLst>
              <a:ext uri="{FF2B5EF4-FFF2-40B4-BE49-F238E27FC236}">
                <a16:creationId xmlns="" xmlns:a16="http://schemas.microsoft.com/office/drawing/2014/main" id="{F9996202-5EE5-4C45-B3F1-9F0005A6732E}"/>
              </a:ext>
            </a:extLst>
          </p:cNvPr>
          <p:cNvSpPr txBox="1"/>
          <p:nvPr/>
        </p:nvSpPr>
        <p:spPr>
          <a:xfrm>
            <a:off x="1190606" y="7023590"/>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1" name="TextBox 40">
            <a:extLst>
              <a:ext uri="{FF2B5EF4-FFF2-40B4-BE49-F238E27FC236}">
                <a16:creationId xmlns="" xmlns:a16="http://schemas.microsoft.com/office/drawing/2014/main" id="{291BD22F-0B3E-4F1F-A00C-F19670F05599}"/>
              </a:ext>
            </a:extLst>
          </p:cNvPr>
          <p:cNvSpPr txBox="1"/>
          <p:nvPr/>
        </p:nvSpPr>
        <p:spPr>
          <a:xfrm>
            <a:off x="1190606" y="5851282"/>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2" name="TextBox 41">
            <a:extLst>
              <a:ext uri="{FF2B5EF4-FFF2-40B4-BE49-F238E27FC236}">
                <a16:creationId xmlns="" xmlns:a16="http://schemas.microsoft.com/office/drawing/2014/main" id="{CABC2160-8542-44B2-BC25-BB814BC69578}"/>
              </a:ext>
            </a:extLst>
          </p:cNvPr>
          <p:cNvSpPr txBox="1"/>
          <p:nvPr/>
        </p:nvSpPr>
        <p:spPr>
          <a:xfrm>
            <a:off x="1456818" y="9956697"/>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43" name="Straight Arrow Connector 42">
            <a:extLst>
              <a:ext uri="{FF2B5EF4-FFF2-40B4-BE49-F238E27FC236}">
                <a16:creationId xmlns="" xmlns:a16="http://schemas.microsoft.com/office/drawing/2014/main" id="{22ACA27A-8722-4223-A082-4717818B5B0D}"/>
              </a:ext>
            </a:extLst>
          </p:cNvPr>
          <p:cNvCxnSpPr>
            <a:cxnSpLocks/>
          </p:cNvCxnSpPr>
          <p:nvPr/>
        </p:nvCxnSpPr>
        <p:spPr>
          <a:xfrm flipV="1">
            <a:off x="1430955" y="10131660"/>
            <a:ext cx="127492" cy="27678"/>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 xmlns:a16="http://schemas.microsoft.com/office/drawing/2014/main" id="{A28602AC-CA7A-43FD-BAF3-F748E453F41A}"/>
              </a:ext>
            </a:extLst>
          </p:cNvPr>
          <p:cNvSpPr txBox="1"/>
          <p:nvPr/>
        </p:nvSpPr>
        <p:spPr>
          <a:xfrm>
            <a:off x="1459993" y="10093466"/>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45" name="Straight Arrow Connector 44">
            <a:extLst>
              <a:ext uri="{FF2B5EF4-FFF2-40B4-BE49-F238E27FC236}">
                <a16:creationId xmlns="" xmlns:a16="http://schemas.microsoft.com/office/drawing/2014/main" id="{6D26DB17-386D-4AF6-8590-5F302E005ECF}"/>
              </a:ext>
            </a:extLst>
          </p:cNvPr>
          <p:cNvCxnSpPr>
            <a:cxnSpLocks/>
          </p:cNvCxnSpPr>
          <p:nvPr/>
        </p:nvCxnSpPr>
        <p:spPr>
          <a:xfrm>
            <a:off x="1304913" y="10143711"/>
            <a:ext cx="253770" cy="99989"/>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 xmlns:a16="http://schemas.microsoft.com/office/drawing/2014/main" id="{F7DAB55D-9273-4808-8CA7-E0A35A8D93C4}"/>
              </a:ext>
            </a:extLst>
          </p:cNvPr>
          <p:cNvSpPr txBox="1"/>
          <p:nvPr/>
        </p:nvSpPr>
        <p:spPr>
          <a:xfrm>
            <a:off x="1190118" y="9401804"/>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7" name="TextBox 46">
            <a:extLst>
              <a:ext uri="{FF2B5EF4-FFF2-40B4-BE49-F238E27FC236}">
                <a16:creationId xmlns="" xmlns:a16="http://schemas.microsoft.com/office/drawing/2014/main" id="{1AB4261F-527F-4071-8B40-1C100C0B30E1}"/>
              </a:ext>
            </a:extLst>
          </p:cNvPr>
          <p:cNvSpPr txBox="1"/>
          <p:nvPr/>
        </p:nvSpPr>
        <p:spPr>
          <a:xfrm>
            <a:off x="1574293" y="8983681"/>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48" name="Straight Arrow Connector 47">
            <a:extLst>
              <a:ext uri="{FF2B5EF4-FFF2-40B4-BE49-F238E27FC236}">
                <a16:creationId xmlns="" xmlns:a16="http://schemas.microsoft.com/office/drawing/2014/main" id="{D1D98870-C1FE-44AE-AEE4-4C1455C73B88}"/>
              </a:ext>
            </a:extLst>
          </p:cNvPr>
          <p:cNvCxnSpPr>
            <a:cxnSpLocks/>
          </p:cNvCxnSpPr>
          <p:nvPr/>
        </p:nvCxnSpPr>
        <p:spPr>
          <a:xfrm>
            <a:off x="1409700" y="9151145"/>
            <a:ext cx="285750"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 xmlns:a16="http://schemas.microsoft.com/office/drawing/2014/main" id="{1DB0CB43-3CF6-42AA-BB65-294C472E805C}"/>
              </a:ext>
            </a:extLst>
          </p:cNvPr>
          <p:cNvCxnSpPr>
            <a:cxnSpLocks/>
          </p:cNvCxnSpPr>
          <p:nvPr/>
        </p:nvCxnSpPr>
        <p:spPr>
          <a:xfrm>
            <a:off x="1409700" y="8490745"/>
            <a:ext cx="200018"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 xmlns:a16="http://schemas.microsoft.com/office/drawing/2014/main" id="{45D85308-3068-4910-ACF3-6461A24E8CD8}"/>
              </a:ext>
            </a:extLst>
          </p:cNvPr>
          <p:cNvSpPr txBox="1"/>
          <p:nvPr/>
        </p:nvSpPr>
        <p:spPr>
          <a:xfrm>
            <a:off x="1533018" y="8323281"/>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51" name="TextBox 50">
            <a:extLst>
              <a:ext uri="{FF2B5EF4-FFF2-40B4-BE49-F238E27FC236}">
                <a16:creationId xmlns="" xmlns:a16="http://schemas.microsoft.com/office/drawing/2014/main" id="{2E607819-CAC9-4276-8718-72A097FA44A4}"/>
              </a:ext>
            </a:extLst>
          </p:cNvPr>
          <p:cNvSpPr txBox="1"/>
          <p:nvPr/>
        </p:nvSpPr>
        <p:spPr>
          <a:xfrm>
            <a:off x="1439847" y="8942148"/>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cxnSp>
        <p:nvCxnSpPr>
          <p:cNvPr id="54" name="Straight Arrow Connector 53">
            <a:extLst>
              <a:ext uri="{FF2B5EF4-FFF2-40B4-BE49-F238E27FC236}">
                <a16:creationId xmlns="" xmlns:a16="http://schemas.microsoft.com/office/drawing/2014/main" id="{64F7948E-CD49-4F93-97B3-77DDE38C47B9}"/>
              </a:ext>
            </a:extLst>
          </p:cNvPr>
          <p:cNvCxnSpPr>
            <a:cxnSpLocks/>
          </p:cNvCxnSpPr>
          <p:nvPr/>
        </p:nvCxnSpPr>
        <p:spPr>
          <a:xfrm>
            <a:off x="1409706" y="9119883"/>
            <a:ext cx="142875" cy="0"/>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6" name="TextBox 55">
            <a:extLst>
              <a:ext uri="{FF2B5EF4-FFF2-40B4-BE49-F238E27FC236}">
                <a16:creationId xmlns="" xmlns:a16="http://schemas.microsoft.com/office/drawing/2014/main" id="{CBB4E4CB-BEC6-4799-8F90-4FA8821E9BC2}"/>
              </a:ext>
            </a:extLst>
          </p:cNvPr>
          <p:cNvSpPr txBox="1"/>
          <p:nvPr/>
        </p:nvSpPr>
        <p:spPr>
          <a:xfrm>
            <a:off x="1190118" y="8050913"/>
            <a:ext cx="228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2" name="TextBox 51">
            <a:extLst>
              <a:ext uri="{FF2B5EF4-FFF2-40B4-BE49-F238E27FC236}">
                <a16:creationId xmlns="" xmlns:a16="http://schemas.microsoft.com/office/drawing/2014/main" id="{5AF80A8C-7438-4811-8091-1D9F5196A9EB}"/>
              </a:ext>
            </a:extLst>
          </p:cNvPr>
          <p:cNvSpPr txBox="1"/>
          <p:nvPr/>
        </p:nvSpPr>
        <p:spPr>
          <a:xfrm>
            <a:off x="-1" y="0"/>
            <a:ext cx="302127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dirty="0" smtClean="0">
                <a:ln>
                  <a:noFill/>
                </a:ln>
                <a:solidFill>
                  <a:prstClr val="black"/>
                </a:solidFill>
                <a:effectLst/>
                <a:uLnTx/>
                <a:uFillTx/>
                <a:latin typeface="Arial"/>
                <a:cs typeface="Arial"/>
              </a:rPr>
              <a:t>Supplemental Figure 2</a:t>
            </a:r>
            <a:endParaRPr kumimoji="0" lang="en-US" b="1" u="none" strike="noStrike" kern="1200" cap="none" spc="0" normalizeH="0" baseline="0" noProof="0" dirty="0">
              <a:ln>
                <a:noFill/>
              </a:ln>
              <a:solidFill>
                <a:prstClr val="black"/>
              </a:solidFill>
              <a:effectLst/>
              <a:uLnTx/>
              <a:uFillTx/>
              <a:latin typeface="Arial"/>
              <a:cs typeface="Arial"/>
            </a:endParaRPr>
          </a:p>
        </p:txBody>
      </p:sp>
      <p:sp>
        <p:nvSpPr>
          <p:cNvPr id="53" name="TextBox 52"/>
          <p:cNvSpPr txBox="1"/>
          <p:nvPr/>
        </p:nvSpPr>
        <p:spPr>
          <a:xfrm>
            <a:off x="-47034" y="493913"/>
            <a:ext cx="611429" cy="369332"/>
          </a:xfrm>
          <a:prstGeom prst="rect">
            <a:avLst/>
          </a:prstGeom>
          <a:noFill/>
        </p:spPr>
        <p:txBody>
          <a:bodyPr wrap="square" rtlCol="0">
            <a:spAutoFit/>
          </a:bodyPr>
          <a:lstStyle/>
          <a:p>
            <a:r>
              <a:rPr lang="en-US" b="1" dirty="0" smtClean="0">
                <a:latin typeface="Arial"/>
                <a:cs typeface="Arial"/>
              </a:rPr>
              <a:t>A</a:t>
            </a:r>
            <a:endParaRPr lang="en-US" b="1" dirty="0">
              <a:latin typeface="Arial"/>
              <a:cs typeface="Arial"/>
            </a:endParaRPr>
          </a:p>
        </p:txBody>
      </p:sp>
      <p:sp>
        <p:nvSpPr>
          <p:cNvPr id="55" name="TextBox 54"/>
          <p:cNvSpPr txBox="1"/>
          <p:nvPr/>
        </p:nvSpPr>
        <p:spPr>
          <a:xfrm>
            <a:off x="-47034" y="2880677"/>
            <a:ext cx="611429" cy="369332"/>
          </a:xfrm>
          <a:prstGeom prst="rect">
            <a:avLst/>
          </a:prstGeom>
          <a:noFill/>
        </p:spPr>
        <p:txBody>
          <a:bodyPr wrap="square" rtlCol="0">
            <a:spAutoFit/>
          </a:bodyPr>
          <a:lstStyle/>
          <a:p>
            <a:r>
              <a:rPr lang="en-US" b="1" dirty="0" smtClean="0">
                <a:latin typeface="Arial"/>
                <a:cs typeface="Arial"/>
              </a:rPr>
              <a:t>B</a:t>
            </a:r>
            <a:endParaRPr lang="en-US" b="1" dirty="0">
              <a:latin typeface="Arial"/>
              <a:cs typeface="Arial"/>
            </a:endParaRPr>
          </a:p>
        </p:txBody>
      </p:sp>
      <p:sp>
        <p:nvSpPr>
          <p:cNvPr id="57" name="TextBox 56"/>
          <p:cNvSpPr txBox="1"/>
          <p:nvPr/>
        </p:nvSpPr>
        <p:spPr>
          <a:xfrm>
            <a:off x="-117585" y="5397284"/>
            <a:ext cx="611429" cy="369332"/>
          </a:xfrm>
          <a:prstGeom prst="rect">
            <a:avLst/>
          </a:prstGeom>
          <a:noFill/>
        </p:spPr>
        <p:txBody>
          <a:bodyPr wrap="square" rtlCol="0">
            <a:spAutoFit/>
          </a:bodyPr>
          <a:lstStyle/>
          <a:p>
            <a:r>
              <a:rPr lang="en-US" b="1" dirty="0" smtClean="0">
                <a:latin typeface="Arial"/>
                <a:cs typeface="Arial"/>
              </a:rPr>
              <a:t> C</a:t>
            </a:r>
            <a:endParaRPr lang="en-US" b="1" dirty="0">
              <a:latin typeface="Arial"/>
              <a:cs typeface="Arial"/>
            </a:endParaRPr>
          </a:p>
        </p:txBody>
      </p:sp>
      <p:sp>
        <p:nvSpPr>
          <p:cNvPr id="58" name="TextBox 57"/>
          <p:cNvSpPr txBox="1"/>
          <p:nvPr/>
        </p:nvSpPr>
        <p:spPr>
          <a:xfrm>
            <a:off x="-47034" y="7760527"/>
            <a:ext cx="611429" cy="369332"/>
          </a:xfrm>
          <a:prstGeom prst="rect">
            <a:avLst/>
          </a:prstGeom>
          <a:noFill/>
        </p:spPr>
        <p:txBody>
          <a:bodyPr wrap="square" rtlCol="0">
            <a:spAutoFit/>
          </a:bodyPr>
          <a:lstStyle/>
          <a:p>
            <a:r>
              <a:rPr lang="en-US" b="1" dirty="0" smtClean="0">
                <a:latin typeface="Arial"/>
                <a:cs typeface="Arial"/>
              </a:rPr>
              <a:t>D</a:t>
            </a:r>
            <a:endParaRPr lang="en-US" b="1" dirty="0">
              <a:latin typeface="Arial"/>
              <a:cs typeface="Arial"/>
            </a:endParaRPr>
          </a:p>
        </p:txBody>
      </p:sp>
    </p:spTree>
    <p:extLst>
      <p:ext uri="{BB962C8B-B14F-4D97-AF65-F5344CB8AC3E}">
        <p14:creationId xmlns:p14="http://schemas.microsoft.com/office/powerpoint/2010/main" val="4135060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 xmlns:a16="http://schemas.microsoft.com/office/drawing/2014/main" id="{7BC5216E-CFF1-4654-81C1-BD5876C36DE4}"/>
              </a:ext>
            </a:extLst>
          </p:cNvPr>
          <p:cNvPicPr>
            <a:picLocks noChangeAspect="1"/>
          </p:cNvPicPr>
          <p:nvPr/>
        </p:nvPicPr>
        <p:blipFill rotWithShape="1">
          <a:blip r:embed="rId3">
            <a:extLst>
              <a:ext uri="{28A0092B-C50C-407E-A947-70E740481C1C}">
                <a14:useLocalDpi xmlns:a14="http://schemas.microsoft.com/office/drawing/2010/main" val="0"/>
              </a:ext>
            </a:extLst>
          </a:blip>
          <a:srcRect l="21240" b="17932"/>
          <a:stretch/>
        </p:blipFill>
        <p:spPr>
          <a:xfrm>
            <a:off x="730250" y="1062056"/>
            <a:ext cx="2707894" cy="4340927"/>
          </a:xfrm>
          <a:prstGeom prst="rect">
            <a:avLst/>
          </a:prstGeom>
        </p:spPr>
      </p:pic>
      <p:sp>
        <p:nvSpPr>
          <p:cNvPr id="7" name="TextBox 6">
            <a:extLst>
              <a:ext uri="{FF2B5EF4-FFF2-40B4-BE49-F238E27FC236}">
                <a16:creationId xmlns="" xmlns:a16="http://schemas.microsoft.com/office/drawing/2014/main" id="{01C71094-F926-44FB-A424-992F95F3AD52}"/>
              </a:ext>
            </a:extLst>
          </p:cNvPr>
          <p:cNvSpPr txBox="1"/>
          <p:nvPr/>
        </p:nvSpPr>
        <p:spPr>
          <a:xfrm>
            <a:off x="4064957" y="5882387"/>
            <a:ext cx="183038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smtClean="0">
                <a:ln>
                  <a:noFill/>
                </a:ln>
                <a:solidFill>
                  <a:prstClr val="black"/>
                </a:solidFill>
                <a:effectLst/>
                <a:uLnTx/>
                <a:uFillTx/>
                <a:latin typeface="Calibri" panose="020F0502020204030204"/>
                <a:ea typeface="+mn-ea"/>
                <a:cs typeface="+mn-cs"/>
              </a:rPr>
              <a:t>D. Adult </a:t>
            </a: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Females</a:t>
            </a:r>
          </a:p>
        </p:txBody>
      </p:sp>
      <p:pic>
        <p:nvPicPr>
          <p:cNvPr id="11" name="Picture 10" descr="A close up of text on a white background&#10;&#10;Description automatically generated">
            <a:extLst>
              <a:ext uri="{FF2B5EF4-FFF2-40B4-BE49-F238E27FC236}">
                <a16:creationId xmlns="" xmlns:a16="http://schemas.microsoft.com/office/drawing/2014/main" id="{F8DF2900-A585-44FD-A525-750E767C44A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413" b="17932"/>
          <a:stretch/>
        </p:blipFill>
        <p:spPr>
          <a:xfrm>
            <a:off x="4156077" y="1167774"/>
            <a:ext cx="2701925" cy="4340927"/>
          </a:xfrm>
          <a:prstGeom prst="rect">
            <a:avLst/>
          </a:prstGeom>
        </p:spPr>
      </p:pic>
      <p:pic>
        <p:nvPicPr>
          <p:cNvPr id="13" name="Picture 12" descr="A close up of a logo&#10;&#10;Description automatically generated">
            <a:extLst>
              <a:ext uri="{FF2B5EF4-FFF2-40B4-BE49-F238E27FC236}">
                <a16:creationId xmlns="" xmlns:a16="http://schemas.microsoft.com/office/drawing/2014/main" id="{A451E460-3EEF-48C4-940F-BA1D69AC070B}"/>
              </a:ext>
            </a:extLst>
          </p:cNvPr>
          <p:cNvPicPr>
            <a:picLocks noChangeAspect="1"/>
          </p:cNvPicPr>
          <p:nvPr/>
        </p:nvPicPr>
        <p:blipFill rotWithShape="1">
          <a:blip r:embed="rId5">
            <a:extLst>
              <a:ext uri="{28A0092B-C50C-407E-A947-70E740481C1C}">
                <a14:useLocalDpi xmlns:a14="http://schemas.microsoft.com/office/drawing/2010/main" val="0"/>
              </a:ext>
            </a:extLst>
          </a:blip>
          <a:srcRect l="21240" b="17932"/>
          <a:stretch/>
        </p:blipFill>
        <p:spPr>
          <a:xfrm>
            <a:off x="775684" y="6272863"/>
            <a:ext cx="2707894" cy="4340927"/>
          </a:xfrm>
          <a:prstGeom prst="rect">
            <a:avLst/>
          </a:prstGeom>
        </p:spPr>
      </p:pic>
      <p:pic>
        <p:nvPicPr>
          <p:cNvPr id="15" name="Picture 14" descr="A close up of text on a white background&#10;&#10;Description automatically generated">
            <a:extLst>
              <a:ext uri="{FF2B5EF4-FFF2-40B4-BE49-F238E27FC236}">
                <a16:creationId xmlns="" xmlns:a16="http://schemas.microsoft.com/office/drawing/2014/main" id="{BFB49247-CADA-43D7-B6E9-AE4A43F61D66}"/>
              </a:ext>
            </a:extLst>
          </p:cNvPr>
          <p:cNvPicPr>
            <a:picLocks noChangeAspect="1"/>
          </p:cNvPicPr>
          <p:nvPr/>
        </p:nvPicPr>
        <p:blipFill rotWithShape="1">
          <a:blip r:embed="rId6">
            <a:extLst>
              <a:ext uri="{28A0092B-C50C-407E-A947-70E740481C1C}">
                <a14:useLocalDpi xmlns:a14="http://schemas.microsoft.com/office/drawing/2010/main" val="0"/>
              </a:ext>
            </a:extLst>
          </a:blip>
          <a:srcRect l="21240" b="17932"/>
          <a:stretch/>
        </p:blipFill>
        <p:spPr>
          <a:xfrm>
            <a:off x="4150107" y="6264771"/>
            <a:ext cx="2707895" cy="4340927"/>
          </a:xfrm>
          <a:prstGeom prst="rect">
            <a:avLst/>
          </a:prstGeom>
        </p:spPr>
      </p:pic>
      <p:pic>
        <p:nvPicPr>
          <p:cNvPr id="17" name="Picture 16" descr="A close up of a logo&#10;&#10;Description automatically generated">
            <a:extLst>
              <a:ext uri="{FF2B5EF4-FFF2-40B4-BE49-F238E27FC236}">
                <a16:creationId xmlns="" xmlns:a16="http://schemas.microsoft.com/office/drawing/2014/main" id="{7DB0FB9B-343C-481B-B3F2-BAB46D5E6305}"/>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78549" b="18093"/>
          <a:stretch/>
        </p:blipFill>
        <p:spPr>
          <a:xfrm>
            <a:off x="323829" y="1070551"/>
            <a:ext cx="415926" cy="4332430"/>
          </a:xfrm>
          <a:prstGeom prst="rect">
            <a:avLst/>
          </a:prstGeom>
        </p:spPr>
      </p:pic>
      <p:pic>
        <p:nvPicPr>
          <p:cNvPr id="18" name="Picture 17" descr="A close up of text on a white background&#10;&#10;Description automatically generated">
            <a:extLst>
              <a:ext uri="{FF2B5EF4-FFF2-40B4-BE49-F238E27FC236}">
                <a16:creationId xmlns="" xmlns:a16="http://schemas.microsoft.com/office/drawing/2014/main" id="{D2E6C574-FD42-4064-8BF1-6A7D1848379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 r="78548" b="17932"/>
          <a:stretch/>
        </p:blipFill>
        <p:spPr>
          <a:xfrm>
            <a:off x="3748095" y="1167774"/>
            <a:ext cx="415926" cy="4340927"/>
          </a:xfrm>
          <a:prstGeom prst="rect">
            <a:avLst/>
          </a:prstGeom>
        </p:spPr>
      </p:pic>
      <p:pic>
        <p:nvPicPr>
          <p:cNvPr id="19" name="Picture 18" descr="A close up of a logo&#10;&#10;Description automatically generated">
            <a:extLst>
              <a:ext uri="{FF2B5EF4-FFF2-40B4-BE49-F238E27FC236}">
                <a16:creationId xmlns="" xmlns:a16="http://schemas.microsoft.com/office/drawing/2014/main" id="{D3D7619B-14CB-42F2-AF9E-8524A7DBEADE}"/>
              </a:ext>
            </a:extLst>
          </p:cNvPr>
          <p:cNvPicPr>
            <a:picLocks noChangeAspect="1"/>
          </p:cNvPicPr>
          <p:nvPr/>
        </p:nvPicPr>
        <p:blipFill rotWithShape="1">
          <a:blip r:embed="rId7">
            <a:extLst>
              <a:ext uri="{28A0092B-C50C-407E-A947-70E740481C1C}">
                <a14:useLocalDpi xmlns:a14="http://schemas.microsoft.com/office/drawing/2010/main" val="0"/>
              </a:ext>
            </a:extLst>
          </a:blip>
          <a:srcRect l="16686" t="81925" r="65676" b="12977"/>
          <a:stretch/>
        </p:blipFill>
        <p:spPr>
          <a:xfrm>
            <a:off x="581025" y="5426973"/>
            <a:ext cx="606425" cy="269631"/>
          </a:xfrm>
          <a:prstGeom prst="rect">
            <a:avLst/>
          </a:prstGeom>
        </p:spPr>
      </p:pic>
      <p:pic>
        <p:nvPicPr>
          <p:cNvPr id="20" name="Picture 19" descr="A close up of a logo&#10;&#10;Description automatically generated">
            <a:extLst>
              <a:ext uri="{FF2B5EF4-FFF2-40B4-BE49-F238E27FC236}">
                <a16:creationId xmlns="" xmlns:a16="http://schemas.microsoft.com/office/drawing/2014/main" id="{317EEAC0-787F-4F11-A302-FF408B7F16FF}"/>
              </a:ext>
            </a:extLst>
          </p:cNvPr>
          <p:cNvPicPr>
            <a:picLocks noChangeAspect="1"/>
          </p:cNvPicPr>
          <p:nvPr/>
        </p:nvPicPr>
        <p:blipFill rotWithShape="1">
          <a:blip r:embed="rId7">
            <a:extLst>
              <a:ext uri="{28A0092B-C50C-407E-A947-70E740481C1C}">
                <a14:useLocalDpi xmlns:a14="http://schemas.microsoft.com/office/drawing/2010/main" val="0"/>
              </a:ext>
            </a:extLst>
          </a:blip>
          <a:srcRect l="16686" t="81925" r="65676" b="12977"/>
          <a:stretch/>
        </p:blipFill>
        <p:spPr>
          <a:xfrm>
            <a:off x="4014158" y="5542248"/>
            <a:ext cx="606425" cy="269631"/>
          </a:xfrm>
          <a:prstGeom prst="rect">
            <a:avLst/>
          </a:prstGeom>
        </p:spPr>
      </p:pic>
      <p:pic>
        <p:nvPicPr>
          <p:cNvPr id="21" name="Picture 20" descr="A close up of a logo&#10;&#10;Description automatically generated">
            <a:extLst>
              <a:ext uri="{FF2B5EF4-FFF2-40B4-BE49-F238E27FC236}">
                <a16:creationId xmlns="" xmlns:a16="http://schemas.microsoft.com/office/drawing/2014/main" id="{26FB559E-B77E-400B-B1F9-C9C52BE84740}"/>
              </a:ext>
            </a:extLst>
          </p:cNvPr>
          <p:cNvPicPr>
            <a:picLocks noChangeAspect="1"/>
          </p:cNvPicPr>
          <p:nvPr/>
        </p:nvPicPr>
        <p:blipFill rotWithShape="1">
          <a:blip r:embed="rId5">
            <a:extLst>
              <a:ext uri="{28A0092B-C50C-407E-A947-70E740481C1C}">
                <a14:useLocalDpi xmlns:a14="http://schemas.microsoft.com/office/drawing/2010/main" val="0"/>
              </a:ext>
            </a:extLst>
          </a:blip>
          <a:srcRect r="78513" b="17932"/>
          <a:stretch/>
        </p:blipFill>
        <p:spPr>
          <a:xfrm>
            <a:off x="359827" y="6272863"/>
            <a:ext cx="421217" cy="4340927"/>
          </a:xfrm>
          <a:prstGeom prst="rect">
            <a:avLst/>
          </a:prstGeom>
        </p:spPr>
      </p:pic>
      <p:pic>
        <p:nvPicPr>
          <p:cNvPr id="22" name="Picture 21" descr="A close up of a logo&#10;&#10;Description automatically generated">
            <a:extLst>
              <a:ext uri="{FF2B5EF4-FFF2-40B4-BE49-F238E27FC236}">
                <a16:creationId xmlns="" xmlns:a16="http://schemas.microsoft.com/office/drawing/2014/main" id="{51CC8395-BA19-4AA4-AD42-611583766B27}"/>
              </a:ext>
            </a:extLst>
          </p:cNvPr>
          <p:cNvPicPr>
            <a:picLocks noChangeAspect="1"/>
          </p:cNvPicPr>
          <p:nvPr/>
        </p:nvPicPr>
        <p:blipFill rotWithShape="1">
          <a:blip r:embed="rId7">
            <a:extLst>
              <a:ext uri="{28A0092B-C50C-407E-A947-70E740481C1C}">
                <a14:useLocalDpi xmlns:a14="http://schemas.microsoft.com/office/drawing/2010/main" val="0"/>
              </a:ext>
            </a:extLst>
          </a:blip>
          <a:srcRect l="16686" t="81925" r="65676" b="12977"/>
          <a:stretch/>
        </p:blipFill>
        <p:spPr>
          <a:xfrm>
            <a:off x="620818" y="10633612"/>
            <a:ext cx="606425" cy="269631"/>
          </a:xfrm>
          <a:prstGeom prst="rect">
            <a:avLst/>
          </a:prstGeom>
        </p:spPr>
      </p:pic>
      <p:pic>
        <p:nvPicPr>
          <p:cNvPr id="23" name="Picture 22" descr="A close up of text on a white background&#10;&#10;Description automatically generated">
            <a:extLst>
              <a:ext uri="{FF2B5EF4-FFF2-40B4-BE49-F238E27FC236}">
                <a16:creationId xmlns="" xmlns:a16="http://schemas.microsoft.com/office/drawing/2014/main" id="{CB2BBC44-3C80-4C38-978C-CC8C3B18A766}"/>
              </a:ext>
            </a:extLst>
          </p:cNvPr>
          <p:cNvPicPr>
            <a:picLocks noChangeAspect="1"/>
          </p:cNvPicPr>
          <p:nvPr/>
        </p:nvPicPr>
        <p:blipFill rotWithShape="1">
          <a:blip r:embed="rId6">
            <a:extLst>
              <a:ext uri="{28A0092B-C50C-407E-A947-70E740481C1C}">
                <a14:useLocalDpi xmlns:a14="http://schemas.microsoft.com/office/drawing/2010/main" val="0"/>
              </a:ext>
            </a:extLst>
          </a:blip>
          <a:srcRect r="78590" b="17932"/>
          <a:stretch/>
        </p:blipFill>
        <p:spPr>
          <a:xfrm>
            <a:off x="3738031" y="6264771"/>
            <a:ext cx="419099" cy="4340927"/>
          </a:xfrm>
          <a:prstGeom prst="rect">
            <a:avLst/>
          </a:prstGeom>
        </p:spPr>
      </p:pic>
      <p:pic>
        <p:nvPicPr>
          <p:cNvPr id="24" name="Picture 23" descr="A close up of a logo&#10;&#10;Description automatically generated">
            <a:extLst>
              <a:ext uri="{FF2B5EF4-FFF2-40B4-BE49-F238E27FC236}">
                <a16:creationId xmlns="" xmlns:a16="http://schemas.microsoft.com/office/drawing/2014/main" id="{E8235020-3813-472B-9C89-587A7BFAC93C}"/>
              </a:ext>
            </a:extLst>
          </p:cNvPr>
          <p:cNvPicPr>
            <a:picLocks noChangeAspect="1"/>
          </p:cNvPicPr>
          <p:nvPr/>
        </p:nvPicPr>
        <p:blipFill rotWithShape="1">
          <a:blip r:embed="rId7">
            <a:extLst>
              <a:ext uri="{28A0092B-C50C-407E-A947-70E740481C1C}">
                <a14:useLocalDpi xmlns:a14="http://schemas.microsoft.com/office/drawing/2010/main" val="0"/>
              </a:ext>
            </a:extLst>
          </a:blip>
          <a:srcRect l="16686" t="81925" r="65676" b="12977"/>
          <a:stretch/>
        </p:blipFill>
        <p:spPr>
          <a:xfrm>
            <a:off x="3993261" y="10633612"/>
            <a:ext cx="606425" cy="269631"/>
          </a:xfrm>
          <a:prstGeom prst="rect">
            <a:avLst/>
          </a:prstGeom>
        </p:spPr>
      </p:pic>
      <p:pic>
        <p:nvPicPr>
          <p:cNvPr id="25" name="Picture 24">
            <a:extLst>
              <a:ext uri="{FF2B5EF4-FFF2-40B4-BE49-F238E27FC236}">
                <a16:creationId xmlns="" xmlns:a16="http://schemas.microsoft.com/office/drawing/2014/main" id="{054AA271-48F9-49C5-BA44-6B4D3B26F068}"/>
              </a:ext>
            </a:extLst>
          </p:cNvPr>
          <p:cNvPicPr>
            <a:picLocks noChangeAspect="1"/>
          </p:cNvPicPr>
          <p:nvPr/>
        </p:nvPicPr>
        <p:blipFill rotWithShape="1">
          <a:blip r:embed="rId8">
            <a:extLst>
              <a:ext uri="{28A0092B-C50C-407E-A947-70E740481C1C}">
                <a14:useLocalDpi xmlns:a14="http://schemas.microsoft.com/office/drawing/2010/main" val="0"/>
              </a:ext>
            </a:extLst>
          </a:blip>
          <a:srcRect r="76780" b="90849"/>
          <a:stretch/>
        </p:blipFill>
        <p:spPr>
          <a:xfrm>
            <a:off x="6008690" y="10823132"/>
            <a:ext cx="849313" cy="308953"/>
          </a:xfrm>
          <a:prstGeom prst="rect">
            <a:avLst/>
          </a:prstGeom>
        </p:spPr>
      </p:pic>
      <p:sp>
        <p:nvSpPr>
          <p:cNvPr id="26" name="Rectangle 25">
            <a:extLst>
              <a:ext uri="{FF2B5EF4-FFF2-40B4-BE49-F238E27FC236}">
                <a16:creationId xmlns="" xmlns:a16="http://schemas.microsoft.com/office/drawing/2014/main" id="{B1D3B697-0A95-4D33-9D23-6A201DEA12F8}"/>
              </a:ext>
            </a:extLst>
          </p:cNvPr>
          <p:cNvSpPr/>
          <p:nvPr/>
        </p:nvSpPr>
        <p:spPr>
          <a:xfrm>
            <a:off x="249769" y="995150"/>
            <a:ext cx="525917" cy="604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 xmlns:a16="http://schemas.microsoft.com/office/drawing/2014/main" id="{1C3F56B6-BF34-41FA-8E51-F0D0E2DB59D3}"/>
              </a:ext>
            </a:extLst>
          </p:cNvPr>
          <p:cNvSpPr/>
          <p:nvPr/>
        </p:nvSpPr>
        <p:spPr>
          <a:xfrm>
            <a:off x="3638107" y="1086332"/>
            <a:ext cx="525917" cy="604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 xmlns:a16="http://schemas.microsoft.com/office/drawing/2014/main" id="{67FAC2C9-E103-4CB6-8C0B-CC6B9C5083D7}"/>
              </a:ext>
            </a:extLst>
          </p:cNvPr>
          <p:cNvSpPr/>
          <p:nvPr/>
        </p:nvSpPr>
        <p:spPr>
          <a:xfrm>
            <a:off x="3638107" y="6201902"/>
            <a:ext cx="525917" cy="604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 xmlns:a16="http://schemas.microsoft.com/office/drawing/2014/main" id="{95FEDDED-9749-4D7B-9457-94C288417838}"/>
              </a:ext>
            </a:extLst>
          </p:cNvPr>
          <p:cNvSpPr/>
          <p:nvPr/>
        </p:nvSpPr>
        <p:spPr>
          <a:xfrm>
            <a:off x="304799" y="6201902"/>
            <a:ext cx="525917" cy="604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 xmlns:a16="http://schemas.microsoft.com/office/drawing/2014/main" id="{48E65666-4921-4C4C-92F5-3A05974548B8}"/>
              </a:ext>
            </a:extLst>
          </p:cNvPr>
          <p:cNvSpPr txBox="1"/>
          <p:nvPr/>
        </p:nvSpPr>
        <p:spPr>
          <a:xfrm>
            <a:off x="905988" y="203719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 xmlns:a16="http://schemas.microsoft.com/office/drawing/2014/main" id="{AD0FE5B3-F4D9-47D6-BB0F-5761962CCD33}"/>
              </a:ext>
            </a:extLst>
          </p:cNvPr>
          <p:cNvSpPr txBox="1"/>
          <p:nvPr/>
        </p:nvSpPr>
        <p:spPr>
          <a:xfrm>
            <a:off x="905988" y="208799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 xmlns:a16="http://schemas.microsoft.com/office/drawing/2014/main" id="{467BD344-2048-4A9B-B929-EAC3BBD03B57}"/>
              </a:ext>
            </a:extLst>
          </p:cNvPr>
          <p:cNvSpPr txBox="1"/>
          <p:nvPr/>
        </p:nvSpPr>
        <p:spPr>
          <a:xfrm>
            <a:off x="905987" y="21918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3" name="TextBox 32">
            <a:extLst>
              <a:ext uri="{FF2B5EF4-FFF2-40B4-BE49-F238E27FC236}">
                <a16:creationId xmlns="" xmlns:a16="http://schemas.microsoft.com/office/drawing/2014/main" id="{83314532-8592-467B-BBE1-B80BA6821FDB}"/>
              </a:ext>
            </a:extLst>
          </p:cNvPr>
          <p:cNvSpPr txBox="1"/>
          <p:nvPr/>
        </p:nvSpPr>
        <p:spPr>
          <a:xfrm>
            <a:off x="905987" y="503474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4" name="TextBox 33">
            <a:extLst>
              <a:ext uri="{FF2B5EF4-FFF2-40B4-BE49-F238E27FC236}">
                <a16:creationId xmlns="" xmlns:a16="http://schemas.microsoft.com/office/drawing/2014/main" id="{3B18E54C-221C-4A1C-AA73-EE8D043FFF23}"/>
              </a:ext>
            </a:extLst>
          </p:cNvPr>
          <p:cNvSpPr txBox="1"/>
          <p:nvPr/>
        </p:nvSpPr>
        <p:spPr>
          <a:xfrm>
            <a:off x="900009" y="16239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5" name="TextBox 34">
            <a:extLst>
              <a:ext uri="{FF2B5EF4-FFF2-40B4-BE49-F238E27FC236}">
                <a16:creationId xmlns="" xmlns:a16="http://schemas.microsoft.com/office/drawing/2014/main" id="{0EAB8D5A-BA5F-494C-9D96-98693F9715F8}"/>
              </a:ext>
            </a:extLst>
          </p:cNvPr>
          <p:cNvSpPr txBox="1"/>
          <p:nvPr/>
        </p:nvSpPr>
        <p:spPr>
          <a:xfrm>
            <a:off x="906362" y="508423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6" name="TextBox 35">
            <a:extLst>
              <a:ext uri="{FF2B5EF4-FFF2-40B4-BE49-F238E27FC236}">
                <a16:creationId xmlns="" xmlns:a16="http://schemas.microsoft.com/office/drawing/2014/main" id="{4AD8246D-DD96-4157-B18F-ECDDF7EC79FF}"/>
              </a:ext>
            </a:extLst>
          </p:cNvPr>
          <p:cNvSpPr txBox="1"/>
          <p:nvPr/>
        </p:nvSpPr>
        <p:spPr>
          <a:xfrm>
            <a:off x="901596" y="483025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7" name="TextBox 36">
            <a:extLst>
              <a:ext uri="{FF2B5EF4-FFF2-40B4-BE49-F238E27FC236}">
                <a16:creationId xmlns="" xmlns:a16="http://schemas.microsoft.com/office/drawing/2014/main" id="{6C9618F5-A6F6-4284-A531-2BE00EA734D4}"/>
              </a:ext>
            </a:extLst>
          </p:cNvPr>
          <p:cNvSpPr txBox="1"/>
          <p:nvPr/>
        </p:nvSpPr>
        <p:spPr>
          <a:xfrm>
            <a:off x="900009" y="44149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8" name="TextBox 37">
            <a:extLst>
              <a:ext uri="{FF2B5EF4-FFF2-40B4-BE49-F238E27FC236}">
                <a16:creationId xmlns="" xmlns:a16="http://schemas.microsoft.com/office/drawing/2014/main" id="{863C072E-97EF-4E39-8E91-C34B667B23F8}"/>
              </a:ext>
            </a:extLst>
          </p:cNvPr>
          <p:cNvSpPr txBox="1"/>
          <p:nvPr/>
        </p:nvSpPr>
        <p:spPr>
          <a:xfrm>
            <a:off x="905612" y="49309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9" name="TextBox 38">
            <a:extLst>
              <a:ext uri="{FF2B5EF4-FFF2-40B4-BE49-F238E27FC236}">
                <a16:creationId xmlns="" xmlns:a16="http://schemas.microsoft.com/office/drawing/2014/main" id="{E4DBC1A7-5392-4CD7-B898-CA5CDC29B2A6}"/>
              </a:ext>
            </a:extLst>
          </p:cNvPr>
          <p:cNvSpPr txBox="1"/>
          <p:nvPr/>
        </p:nvSpPr>
        <p:spPr>
          <a:xfrm>
            <a:off x="906362" y="49847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0" name="TextBox 39">
            <a:extLst>
              <a:ext uri="{FF2B5EF4-FFF2-40B4-BE49-F238E27FC236}">
                <a16:creationId xmlns="" xmlns:a16="http://schemas.microsoft.com/office/drawing/2014/main" id="{E5F010D5-2E20-4DBD-9761-FD3FB626B2C7}"/>
              </a:ext>
            </a:extLst>
          </p:cNvPr>
          <p:cNvSpPr txBox="1"/>
          <p:nvPr/>
        </p:nvSpPr>
        <p:spPr>
          <a:xfrm>
            <a:off x="900009" y="436525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1" name="TextBox 40">
            <a:extLst>
              <a:ext uri="{FF2B5EF4-FFF2-40B4-BE49-F238E27FC236}">
                <a16:creationId xmlns="" xmlns:a16="http://schemas.microsoft.com/office/drawing/2014/main" id="{EB073951-F095-4E47-BFE0-D79A06451662}"/>
              </a:ext>
            </a:extLst>
          </p:cNvPr>
          <p:cNvSpPr txBox="1"/>
          <p:nvPr/>
        </p:nvSpPr>
        <p:spPr>
          <a:xfrm>
            <a:off x="906361" y="19841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2" name="TextBox 41">
            <a:extLst>
              <a:ext uri="{FF2B5EF4-FFF2-40B4-BE49-F238E27FC236}">
                <a16:creationId xmlns="" xmlns:a16="http://schemas.microsoft.com/office/drawing/2014/main" id="{E832088D-D39B-403A-A8EC-FD19372AC38F}"/>
              </a:ext>
            </a:extLst>
          </p:cNvPr>
          <p:cNvSpPr txBox="1"/>
          <p:nvPr/>
        </p:nvSpPr>
        <p:spPr>
          <a:xfrm>
            <a:off x="903185" y="456926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3" name="TextBox 42">
            <a:extLst>
              <a:ext uri="{FF2B5EF4-FFF2-40B4-BE49-F238E27FC236}">
                <a16:creationId xmlns="" xmlns:a16="http://schemas.microsoft.com/office/drawing/2014/main" id="{0894ECEC-83B2-4E5B-86EC-F9F3753A9541}"/>
              </a:ext>
            </a:extLst>
          </p:cNvPr>
          <p:cNvSpPr txBox="1"/>
          <p:nvPr/>
        </p:nvSpPr>
        <p:spPr>
          <a:xfrm>
            <a:off x="900008" y="16755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4" name="TextBox 43">
            <a:extLst>
              <a:ext uri="{FF2B5EF4-FFF2-40B4-BE49-F238E27FC236}">
                <a16:creationId xmlns="" xmlns:a16="http://schemas.microsoft.com/office/drawing/2014/main" id="{1A86E7D5-6A95-4B00-8FE1-0479C7A15DB4}"/>
              </a:ext>
            </a:extLst>
          </p:cNvPr>
          <p:cNvSpPr txBox="1"/>
          <p:nvPr/>
        </p:nvSpPr>
        <p:spPr>
          <a:xfrm>
            <a:off x="906360" y="214186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5" name="TextBox 44">
            <a:extLst>
              <a:ext uri="{FF2B5EF4-FFF2-40B4-BE49-F238E27FC236}">
                <a16:creationId xmlns="" xmlns:a16="http://schemas.microsoft.com/office/drawing/2014/main" id="{E30F19DB-DF7F-48CE-A888-2C3346C723C2}"/>
              </a:ext>
            </a:extLst>
          </p:cNvPr>
          <p:cNvSpPr txBox="1"/>
          <p:nvPr/>
        </p:nvSpPr>
        <p:spPr>
          <a:xfrm>
            <a:off x="906359" y="518834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6" name="TextBox 45">
            <a:extLst>
              <a:ext uri="{FF2B5EF4-FFF2-40B4-BE49-F238E27FC236}">
                <a16:creationId xmlns="" xmlns:a16="http://schemas.microsoft.com/office/drawing/2014/main" id="{D4A6A355-AF91-4C24-B104-3031B479449B}"/>
              </a:ext>
            </a:extLst>
          </p:cNvPr>
          <p:cNvSpPr txBox="1"/>
          <p:nvPr/>
        </p:nvSpPr>
        <p:spPr>
          <a:xfrm>
            <a:off x="900002" y="172724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7" name="TextBox 46">
            <a:extLst>
              <a:ext uri="{FF2B5EF4-FFF2-40B4-BE49-F238E27FC236}">
                <a16:creationId xmlns="" xmlns:a16="http://schemas.microsoft.com/office/drawing/2014/main" id="{AA9FFED2-5868-4133-80C8-8D449B820249}"/>
              </a:ext>
            </a:extLst>
          </p:cNvPr>
          <p:cNvSpPr txBox="1"/>
          <p:nvPr/>
        </p:nvSpPr>
        <p:spPr>
          <a:xfrm>
            <a:off x="900009" y="157205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8" name="TextBox 47">
            <a:extLst>
              <a:ext uri="{FF2B5EF4-FFF2-40B4-BE49-F238E27FC236}">
                <a16:creationId xmlns="" xmlns:a16="http://schemas.microsoft.com/office/drawing/2014/main" id="{EF366D00-701D-4814-B4ED-6D68862EE277}"/>
              </a:ext>
            </a:extLst>
          </p:cNvPr>
          <p:cNvSpPr txBox="1"/>
          <p:nvPr/>
        </p:nvSpPr>
        <p:spPr>
          <a:xfrm>
            <a:off x="901591" y="477523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9" name="TextBox 48">
            <a:extLst>
              <a:ext uri="{FF2B5EF4-FFF2-40B4-BE49-F238E27FC236}">
                <a16:creationId xmlns="" xmlns:a16="http://schemas.microsoft.com/office/drawing/2014/main" id="{9C86D496-4D33-4565-AD3B-925EEB5EF10F}"/>
              </a:ext>
            </a:extLst>
          </p:cNvPr>
          <p:cNvSpPr txBox="1"/>
          <p:nvPr/>
        </p:nvSpPr>
        <p:spPr>
          <a:xfrm>
            <a:off x="903180" y="4723923"/>
            <a:ext cx="284273"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0" name="TextBox 49">
            <a:extLst>
              <a:ext uri="{FF2B5EF4-FFF2-40B4-BE49-F238E27FC236}">
                <a16:creationId xmlns="" xmlns:a16="http://schemas.microsoft.com/office/drawing/2014/main" id="{DC37F62D-E76F-42BA-B89D-69204DA03831}"/>
              </a:ext>
            </a:extLst>
          </p:cNvPr>
          <p:cNvSpPr txBox="1"/>
          <p:nvPr/>
        </p:nvSpPr>
        <p:spPr>
          <a:xfrm>
            <a:off x="900002" y="446676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1" name="TextBox 50">
            <a:extLst>
              <a:ext uri="{FF2B5EF4-FFF2-40B4-BE49-F238E27FC236}">
                <a16:creationId xmlns="" xmlns:a16="http://schemas.microsoft.com/office/drawing/2014/main" id="{A3405034-8D9E-4727-BBB4-02DBFBDFEB8A}"/>
              </a:ext>
            </a:extLst>
          </p:cNvPr>
          <p:cNvSpPr txBox="1"/>
          <p:nvPr/>
        </p:nvSpPr>
        <p:spPr>
          <a:xfrm>
            <a:off x="906356" y="51358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2" name="TextBox 51">
            <a:extLst>
              <a:ext uri="{FF2B5EF4-FFF2-40B4-BE49-F238E27FC236}">
                <a16:creationId xmlns="" xmlns:a16="http://schemas.microsoft.com/office/drawing/2014/main" id="{952E06D0-C2B0-4F56-81BB-81E0560AF729}"/>
              </a:ext>
            </a:extLst>
          </p:cNvPr>
          <p:cNvSpPr txBox="1"/>
          <p:nvPr/>
        </p:nvSpPr>
        <p:spPr>
          <a:xfrm>
            <a:off x="904768" y="487997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3" name="TextBox 52">
            <a:extLst>
              <a:ext uri="{FF2B5EF4-FFF2-40B4-BE49-F238E27FC236}">
                <a16:creationId xmlns="" xmlns:a16="http://schemas.microsoft.com/office/drawing/2014/main" id="{FA3FE1CB-29DE-4EFE-AEE6-70265ACA7D70}"/>
              </a:ext>
            </a:extLst>
          </p:cNvPr>
          <p:cNvSpPr txBox="1"/>
          <p:nvPr/>
        </p:nvSpPr>
        <p:spPr>
          <a:xfrm>
            <a:off x="901730" y="451852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4" name="TextBox 53">
            <a:extLst>
              <a:ext uri="{FF2B5EF4-FFF2-40B4-BE49-F238E27FC236}">
                <a16:creationId xmlns="" xmlns:a16="http://schemas.microsoft.com/office/drawing/2014/main" id="{52A0AD8A-4951-45DB-B65D-74EFB131992B}"/>
              </a:ext>
            </a:extLst>
          </p:cNvPr>
          <p:cNvSpPr txBox="1"/>
          <p:nvPr/>
        </p:nvSpPr>
        <p:spPr>
          <a:xfrm>
            <a:off x="4326020" y="345884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5" name="TextBox 54">
            <a:extLst>
              <a:ext uri="{FF2B5EF4-FFF2-40B4-BE49-F238E27FC236}">
                <a16:creationId xmlns="" xmlns:a16="http://schemas.microsoft.com/office/drawing/2014/main" id="{FC54CF1B-A3F6-4DC2-A810-5F7619727E6C}"/>
              </a:ext>
            </a:extLst>
          </p:cNvPr>
          <p:cNvSpPr txBox="1"/>
          <p:nvPr/>
        </p:nvSpPr>
        <p:spPr>
          <a:xfrm>
            <a:off x="4327078" y="178284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6" name="TextBox 55">
            <a:extLst>
              <a:ext uri="{FF2B5EF4-FFF2-40B4-BE49-F238E27FC236}">
                <a16:creationId xmlns="" xmlns:a16="http://schemas.microsoft.com/office/drawing/2014/main" id="{C0D9E921-70E6-4F57-9468-0444FA0D3739}"/>
              </a:ext>
            </a:extLst>
          </p:cNvPr>
          <p:cNvSpPr txBox="1"/>
          <p:nvPr/>
        </p:nvSpPr>
        <p:spPr>
          <a:xfrm>
            <a:off x="4328666" y="19930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7" name="TextBox 56">
            <a:extLst>
              <a:ext uri="{FF2B5EF4-FFF2-40B4-BE49-F238E27FC236}">
                <a16:creationId xmlns="" xmlns:a16="http://schemas.microsoft.com/office/drawing/2014/main" id="{FDA33139-093F-46CB-8F61-DC0102E6F837}"/>
              </a:ext>
            </a:extLst>
          </p:cNvPr>
          <p:cNvSpPr txBox="1"/>
          <p:nvPr/>
        </p:nvSpPr>
        <p:spPr>
          <a:xfrm>
            <a:off x="4333142" y="293493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8" name="TextBox 57">
            <a:extLst>
              <a:ext uri="{FF2B5EF4-FFF2-40B4-BE49-F238E27FC236}">
                <a16:creationId xmlns="" xmlns:a16="http://schemas.microsoft.com/office/drawing/2014/main" id="{58685453-2353-4166-8182-3C98BB5614FD}"/>
              </a:ext>
            </a:extLst>
          </p:cNvPr>
          <p:cNvSpPr txBox="1"/>
          <p:nvPr/>
        </p:nvSpPr>
        <p:spPr>
          <a:xfrm>
            <a:off x="4328666" y="194160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9" name="TextBox 58">
            <a:extLst>
              <a:ext uri="{FF2B5EF4-FFF2-40B4-BE49-F238E27FC236}">
                <a16:creationId xmlns="" xmlns:a16="http://schemas.microsoft.com/office/drawing/2014/main" id="{E07AF49D-CD89-4D74-9151-C2DDBD82DE2C}"/>
              </a:ext>
            </a:extLst>
          </p:cNvPr>
          <p:cNvSpPr txBox="1"/>
          <p:nvPr/>
        </p:nvSpPr>
        <p:spPr>
          <a:xfrm>
            <a:off x="4330254" y="22035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0" name="TextBox 59">
            <a:extLst>
              <a:ext uri="{FF2B5EF4-FFF2-40B4-BE49-F238E27FC236}">
                <a16:creationId xmlns="" xmlns:a16="http://schemas.microsoft.com/office/drawing/2014/main" id="{8EC80546-77C3-4C3E-9F56-FD66B536E623}"/>
              </a:ext>
            </a:extLst>
          </p:cNvPr>
          <p:cNvSpPr txBox="1"/>
          <p:nvPr/>
        </p:nvSpPr>
        <p:spPr>
          <a:xfrm>
            <a:off x="4330254" y="209783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1" name="TextBox 60">
            <a:extLst>
              <a:ext uri="{FF2B5EF4-FFF2-40B4-BE49-F238E27FC236}">
                <a16:creationId xmlns="" xmlns:a16="http://schemas.microsoft.com/office/drawing/2014/main" id="{724CA614-F465-4023-9B5A-C4076045CD3A}"/>
              </a:ext>
            </a:extLst>
          </p:cNvPr>
          <p:cNvSpPr txBox="1"/>
          <p:nvPr/>
        </p:nvSpPr>
        <p:spPr>
          <a:xfrm>
            <a:off x="4328665" y="188926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2" name="TextBox 61">
            <a:extLst>
              <a:ext uri="{FF2B5EF4-FFF2-40B4-BE49-F238E27FC236}">
                <a16:creationId xmlns="" xmlns:a16="http://schemas.microsoft.com/office/drawing/2014/main" id="{4F743DD8-9375-4FBC-9F91-1BF4057062C4}"/>
              </a:ext>
            </a:extLst>
          </p:cNvPr>
          <p:cNvSpPr txBox="1"/>
          <p:nvPr/>
        </p:nvSpPr>
        <p:spPr>
          <a:xfrm>
            <a:off x="4326019" y="45061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3" name="TextBox 62">
            <a:extLst>
              <a:ext uri="{FF2B5EF4-FFF2-40B4-BE49-F238E27FC236}">
                <a16:creationId xmlns="" xmlns:a16="http://schemas.microsoft.com/office/drawing/2014/main" id="{12F542FB-0452-4B45-80B3-B9C99DBB8CB5}"/>
              </a:ext>
            </a:extLst>
          </p:cNvPr>
          <p:cNvSpPr txBox="1"/>
          <p:nvPr/>
        </p:nvSpPr>
        <p:spPr>
          <a:xfrm>
            <a:off x="4326019" y="455757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4" name="TextBox 63">
            <a:extLst>
              <a:ext uri="{FF2B5EF4-FFF2-40B4-BE49-F238E27FC236}">
                <a16:creationId xmlns="" xmlns:a16="http://schemas.microsoft.com/office/drawing/2014/main" id="{E2450D2B-F953-4E45-9A0E-09798E6B81DE}"/>
              </a:ext>
            </a:extLst>
          </p:cNvPr>
          <p:cNvSpPr txBox="1"/>
          <p:nvPr/>
        </p:nvSpPr>
        <p:spPr>
          <a:xfrm>
            <a:off x="4328665" y="18367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5" name="TextBox 64">
            <a:extLst>
              <a:ext uri="{FF2B5EF4-FFF2-40B4-BE49-F238E27FC236}">
                <a16:creationId xmlns="" xmlns:a16="http://schemas.microsoft.com/office/drawing/2014/main" id="{B3582DA0-27CB-4CD9-9AEE-6FBE25535D95}"/>
              </a:ext>
            </a:extLst>
          </p:cNvPr>
          <p:cNvSpPr txBox="1"/>
          <p:nvPr/>
        </p:nvSpPr>
        <p:spPr>
          <a:xfrm>
            <a:off x="4333142" y="283047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6" name="TextBox 65">
            <a:extLst>
              <a:ext uri="{FF2B5EF4-FFF2-40B4-BE49-F238E27FC236}">
                <a16:creationId xmlns="" xmlns:a16="http://schemas.microsoft.com/office/drawing/2014/main" id="{BE87AF26-F453-46B8-81ED-842DC76D7D75}"/>
              </a:ext>
            </a:extLst>
          </p:cNvPr>
          <p:cNvSpPr txBox="1"/>
          <p:nvPr/>
        </p:nvSpPr>
        <p:spPr>
          <a:xfrm>
            <a:off x="4322834" y="424288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7" name="TextBox 66">
            <a:extLst>
              <a:ext uri="{FF2B5EF4-FFF2-40B4-BE49-F238E27FC236}">
                <a16:creationId xmlns="" xmlns:a16="http://schemas.microsoft.com/office/drawing/2014/main" id="{916D4DAB-ACDF-427E-A75D-7234084CC63C}"/>
              </a:ext>
            </a:extLst>
          </p:cNvPr>
          <p:cNvSpPr txBox="1"/>
          <p:nvPr/>
        </p:nvSpPr>
        <p:spPr>
          <a:xfrm>
            <a:off x="4326454" y="43468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8" name="TextBox 67">
            <a:extLst>
              <a:ext uri="{FF2B5EF4-FFF2-40B4-BE49-F238E27FC236}">
                <a16:creationId xmlns="" xmlns:a16="http://schemas.microsoft.com/office/drawing/2014/main" id="{AD3E759E-C1B1-4462-B41F-BBBC73FDB3AE}"/>
              </a:ext>
            </a:extLst>
          </p:cNvPr>
          <p:cNvSpPr txBox="1"/>
          <p:nvPr/>
        </p:nvSpPr>
        <p:spPr>
          <a:xfrm>
            <a:off x="4329363" y="26708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9" name="TextBox 68">
            <a:extLst>
              <a:ext uri="{FF2B5EF4-FFF2-40B4-BE49-F238E27FC236}">
                <a16:creationId xmlns="" xmlns:a16="http://schemas.microsoft.com/office/drawing/2014/main" id="{15C790D2-6A75-418C-A0BC-A015ADCD03C0}"/>
              </a:ext>
            </a:extLst>
          </p:cNvPr>
          <p:cNvSpPr txBox="1"/>
          <p:nvPr/>
        </p:nvSpPr>
        <p:spPr>
          <a:xfrm>
            <a:off x="4333142" y="277825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0" name="TextBox 69">
            <a:extLst>
              <a:ext uri="{FF2B5EF4-FFF2-40B4-BE49-F238E27FC236}">
                <a16:creationId xmlns="" xmlns:a16="http://schemas.microsoft.com/office/drawing/2014/main" id="{74B87800-2F4C-479B-ADA7-AFAD38F9B9AE}"/>
              </a:ext>
            </a:extLst>
          </p:cNvPr>
          <p:cNvSpPr txBox="1"/>
          <p:nvPr/>
        </p:nvSpPr>
        <p:spPr>
          <a:xfrm>
            <a:off x="4326019" y="460887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1" name="TextBox 70">
            <a:extLst>
              <a:ext uri="{FF2B5EF4-FFF2-40B4-BE49-F238E27FC236}">
                <a16:creationId xmlns="" xmlns:a16="http://schemas.microsoft.com/office/drawing/2014/main" id="{ADE20051-363A-43E2-AA4B-BFB53A0FE010}"/>
              </a:ext>
            </a:extLst>
          </p:cNvPr>
          <p:cNvSpPr txBox="1"/>
          <p:nvPr/>
        </p:nvSpPr>
        <p:spPr>
          <a:xfrm>
            <a:off x="4327690" y="173110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2" name="TextBox 71">
            <a:extLst>
              <a:ext uri="{FF2B5EF4-FFF2-40B4-BE49-F238E27FC236}">
                <a16:creationId xmlns="" xmlns:a16="http://schemas.microsoft.com/office/drawing/2014/main" id="{2D08EEEA-0051-4DD7-925F-17C167CCA78F}"/>
              </a:ext>
            </a:extLst>
          </p:cNvPr>
          <p:cNvSpPr txBox="1"/>
          <p:nvPr/>
        </p:nvSpPr>
        <p:spPr>
          <a:xfrm>
            <a:off x="4326019" y="41892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3" name="TextBox 72">
            <a:extLst>
              <a:ext uri="{FF2B5EF4-FFF2-40B4-BE49-F238E27FC236}">
                <a16:creationId xmlns="" xmlns:a16="http://schemas.microsoft.com/office/drawing/2014/main" id="{4F870ADA-83CC-4858-8A2A-99BBEA642DB2}"/>
              </a:ext>
            </a:extLst>
          </p:cNvPr>
          <p:cNvSpPr txBox="1"/>
          <p:nvPr/>
        </p:nvSpPr>
        <p:spPr>
          <a:xfrm>
            <a:off x="4325584" y="429507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4" name="TextBox 73">
            <a:extLst>
              <a:ext uri="{FF2B5EF4-FFF2-40B4-BE49-F238E27FC236}">
                <a16:creationId xmlns="" xmlns:a16="http://schemas.microsoft.com/office/drawing/2014/main" id="{A8DF0BDF-D67A-4415-9B71-77C85840763B}"/>
              </a:ext>
            </a:extLst>
          </p:cNvPr>
          <p:cNvSpPr txBox="1"/>
          <p:nvPr/>
        </p:nvSpPr>
        <p:spPr>
          <a:xfrm>
            <a:off x="4327691" y="32483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5" name="TextBox 74">
            <a:extLst>
              <a:ext uri="{FF2B5EF4-FFF2-40B4-BE49-F238E27FC236}">
                <a16:creationId xmlns="" xmlns:a16="http://schemas.microsoft.com/office/drawing/2014/main" id="{9B5A83BD-F949-43A4-945E-5A8DC5A60137}"/>
              </a:ext>
            </a:extLst>
          </p:cNvPr>
          <p:cNvSpPr txBox="1"/>
          <p:nvPr/>
        </p:nvSpPr>
        <p:spPr>
          <a:xfrm>
            <a:off x="4326816" y="340509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6" name="TextBox 75">
            <a:extLst>
              <a:ext uri="{FF2B5EF4-FFF2-40B4-BE49-F238E27FC236}">
                <a16:creationId xmlns="" xmlns:a16="http://schemas.microsoft.com/office/drawing/2014/main" id="{8707362D-4690-4026-A31B-908765815415}"/>
              </a:ext>
            </a:extLst>
          </p:cNvPr>
          <p:cNvSpPr txBox="1"/>
          <p:nvPr/>
        </p:nvSpPr>
        <p:spPr>
          <a:xfrm>
            <a:off x="4331905" y="27248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7" name="TextBox 76">
            <a:extLst>
              <a:ext uri="{FF2B5EF4-FFF2-40B4-BE49-F238E27FC236}">
                <a16:creationId xmlns="" xmlns:a16="http://schemas.microsoft.com/office/drawing/2014/main" id="{F73FE8B1-8DE8-4656-A201-C0DB379A4CD8}"/>
              </a:ext>
            </a:extLst>
          </p:cNvPr>
          <p:cNvSpPr txBox="1"/>
          <p:nvPr/>
        </p:nvSpPr>
        <p:spPr>
          <a:xfrm>
            <a:off x="4326817" y="330161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8" name="TextBox 77">
            <a:extLst>
              <a:ext uri="{FF2B5EF4-FFF2-40B4-BE49-F238E27FC236}">
                <a16:creationId xmlns="" xmlns:a16="http://schemas.microsoft.com/office/drawing/2014/main" id="{AD5CFAD4-8E02-45D8-9C9C-B26CEB471A1C}"/>
              </a:ext>
            </a:extLst>
          </p:cNvPr>
          <p:cNvSpPr txBox="1"/>
          <p:nvPr/>
        </p:nvSpPr>
        <p:spPr>
          <a:xfrm>
            <a:off x="4327690" y="167724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9" name="TextBox 78">
            <a:extLst>
              <a:ext uri="{FF2B5EF4-FFF2-40B4-BE49-F238E27FC236}">
                <a16:creationId xmlns="" xmlns:a16="http://schemas.microsoft.com/office/drawing/2014/main" id="{FAF23434-6B25-4265-BD5C-BEF43A9DF7B0}"/>
              </a:ext>
            </a:extLst>
          </p:cNvPr>
          <p:cNvSpPr txBox="1"/>
          <p:nvPr/>
        </p:nvSpPr>
        <p:spPr>
          <a:xfrm>
            <a:off x="4326177" y="44509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0" name="TextBox 79">
            <a:extLst>
              <a:ext uri="{FF2B5EF4-FFF2-40B4-BE49-F238E27FC236}">
                <a16:creationId xmlns="" xmlns:a16="http://schemas.microsoft.com/office/drawing/2014/main" id="{C2F908CE-3319-4790-883F-BF9170C7F928}"/>
              </a:ext>
            </a:extLst>
          </p:cNvPr>
          <p:cNvSpPr txBox="1"/>
          <p:nvPr/>
        </p:nvSpPr>
        <p:spPr>
          <a:xfrm>
            <a:off x="4327808" y="335233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1" name="TextBox 80">
            <a:extLst>
              <a:ext uri="{FF2B5EF4-FFF2-40B4-BE49-F238E27FC236}">
                <a16:creationId xmlns="" xmlns:a16="http://schemas.microsoft.com/office/drawing/2014/main" id="{87BF3A6F-768C-48FD-88DA-E9D9BE2F4A93}"/>
              </a:ext>
            </a:extLst>
          </p:cNvPr>
          <p:cNvSpPr txBox="1"/>
          <p:nvPr/>
        </p:nvSpPr>
        <p:spPr>
          <a:xfrm>
            <a:off x="4329362" y="20444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2" name="TextBox 81">
            <a:extLst>
              <a:ext uri="{FF2B5EF4-FFF2-40B4-BE49-F238E27FC236}">
                <a16:creationId xmlns="" xmlns:a16="http://schemas.microsoft.com/office/drawing/2014/main" id="{9927403E-E7AC-4177-86C3-4194A52BBF8B}"/>
              </a:ext>
            </a:extLst>
          </p:cNvPr>
          <p:cNvSpPr txBox="1"/>
          <p:nvPr/>
        </p:nvSpPr>
        <p:spPr>
          <a:xfrm>
            <a:off x="4327532" y="440067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3" name="TextBox 82">
            <a:extLst>
              <a:ext uri="{FF2B5EF4-FFF2-40B4-BE49-F238E27FC236}">
                <a16:creationId xmlns="" xmlns:a16="http://schemas.microsoft.com/office/drawing/2014/main" id="{11985F15-FAB1-42A0-A02F-82E8C38FB7F8}"/>
              </a:ext>
            </a:extLst>
          </p:cNvPr>
          <p:cNvSpPr txBox="1"/>
          <p:nvPr/>
        </p:nvSpPr>
        <p:spPr>
          <a:xfrm>
            <a:off x="4326017" y="351050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4" name="TextBox 83">
            <a:extLst>
              <a:ext uri="{FF2B5EF4-FFF2-40B4-BE49-F238E27FC236}">
                <a16:creationId xmlns="" xmlns:a16="http://schemas.microsoft.com/office/drawing/2014/main" id="{9C8CED5C-71BC-462D-AC31-9F7C6ECA4175}"/>
              </a:ext>
            </a:extLst>
          </p:cNvPr>
          <p:cNvSpPr txBox="1"/>
          <p:nvPr/>
        </p:nvSpPr>
        <p:spPr>
          <a:xfrm>
            <a:off x="4326178" y="41393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5" name="TextBox 84">
            <a:extLst>
              <a:ext uri="{FF2B5EF4-FFF2-40B4-BE49-F238E27FC236}">
                <a16:creationId xmlns="" xmlns:a16="http://schemas.microsoft.com/office/drawing/2014/main" id="{7306678F-5EF5-43C6-817A-2CEA2DA3BDA5}"/>
              </a:ext>
            </a:extLst>
          </p:cNvPr>
          <p:cNvSpPr txBox="1"/>
          <p:nvPr/>
        </p:nvSpPr>
        <p:spPr>
          <a:xfrm>
            <a:off x="4333142" y="288240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7" name="TextBox 86">
            <a:extLst>
              <a:ext uri="{FF2B5EF4-FFF2-40B4-BE49-F238E27FC236}">
                <a16:creationId xmlns="" xmlns:a16="http://schemas.microsoft.com/office/drawing/2014/main" id="{F5DB203B-6346-46D0-BB7A-9F4ECC244971}"/>
              </a:ext>
            </a:extLst>
          </p:cNvPr>
          <p:cNvSpPr txBox="1"/>
          <p:nvPr/>
        </p:nvSpPr>
        <p:spPr>
          <a:xfrm>
            <a:off x="944129" y="792650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8" name="TextBox 87">
            <a:extLst>
              <a:ext uri="{FF2B5EF4-FFF2-40B4-BE49-F238E27FC236}">
                <a16:creationId xmlns="" xmlns:a16="http://schemas.microsoft.com/office/drawing/2014/main" id="{499830C2-C635-4CFF-806F-3D1330250BEB}"/>
              </a:ext>
            </a:extLst>
          </p:cNvPr>
          <p:cNvSpPr txBox="1"/>
          <p:nvPr/>
        </p:nvSpPr>
        <p:spPr>
          <a:xfrm>
            <a:off x="947304" y="80817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9" name="TextBox 88">
            <a:extLst>
              <a:ext uri="{FF2B5EF4-FFF2-40B4-BE49-F238E27FC236}">
                <a16:creationId xmlns="" xmlns:a16="http://schemas.microsoft.com/office/drawing/2014/main" id="{2ADD2E3B-F4FB-4791-B67C-2842EB6BE763}"/>
              </a:ext>
            </a:extLst>
          </p:cNvPr>
          <p:cNvSpPr txBox="1"/>
          <p:nvPr/>
        </p:nvSpPr>
        <p:spPr>
          <a:xfrm>
            <a:off x="947304" y="1007275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0" name="TextBox 89">
            <a:extLst>
              <a:ext uri="{FF2B5EF4-FFF2-40B4-BE49-F238E27FC236}">
                <a16:creationId xmlns="" xmlns:a16="http://schemas.microsoft.com/office/drawing/2014/main" id="{F0CA5568-2AD7-457D-ABF4-03417F1F9720}"/>
              </a:ext>
            </a:extLst>
          </p:cNvPr>
          <p:cNvSpPr txBox="1"/>
          <p:nvPr/>
        </p:nvSpPr>
        <p:spPr>
          <a:xfrm>
            <a:off x="947304" y="745543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1" name="TextBox 90">
            <a:extLst>
              <a:ext uri="{FF2B5EF4-FFF2-40B4-BE49-F238E27FC236}">
                <a16:creationId xmlns="" xmlns:a16="http://schemas.microsoft.com/office/drawing/2014/main" id="{58B3DA8D-1701-481E-B050-336F87DC8A3E}"/>
              </a:ext>
            </a:extLst>
          </p:cNvPr>
          <p:cNvSpPr txBox="1"/>
          <p:nvPr/>
        </p:nvSpPr>
        <p:spPr>
          <a:xfrm>
            <a:off x="944129" y="719314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2" name="TextBox 91">
            <a:extLst>
              <a:ext uri="{FF2B5EF4-FFF2-40B4-BE49-F238E27FC236}">
                <a16:creationId xmlns="" xmlns:a16="http://schemas.microsoft.com/office/drawing/2014/main" id="{E45E7BE6-5615-4AB0-9BC5-DDCF5850C2A3}"/>
              </a:ext>
            </a:extLst>
          </p:cNvPr>
          <p:cNvSpPr txBox="1"/>
          <p:nvPr/>
        </p:nvSpPr>
        <p:spPr>
          <a:xfrm>
            <a:off x="950479" y="824051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3" name="TextBox 92">
            <a:extLst>
              <a:ext uri="{FF2B5EF4-FFF2-40B4-BE49-F238E27FC236}">
                <a16:creationId xmlns="" xmlns:a16="http://schemas.microsoft.com/office/drawing/2014/main" id="{0ABAD699-1FE8-42C2-BBB3-E7ECA1AD3ACB}"/>
              </a:ext>
            </a:extLst>
          </p:cNvPr>
          <p:cNvSpPr txBox="1"/>
          <p:nvPr/>
        </p:nvSpPr>
        <p:spPr>
          <a:xfrm>
            <a:off x="947304" y="74061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4" name="TextBox 93">
            <a:extLst>
              <a:ext uri="{FF2B5EF4-FFF2-40B4-BE49-F238E27FC236}">
                <a16:creationId xmlns="" xmlns:a16="http://schemas.microsoft.com/office/drawing/2014/main" id="{7A64CAD7-BB43-464A-8724-FBFC2C3E14E2}"/>
              </a:ext>
            </a:extLst>
          </p:cNvPr>
          <p:cNvSpPr txBox="1"/>
          <p:nvPr/>
        </p:nvSpPr>
        <p:spPr>
          <a:xfrm>
            <a:off x="947304" y="73519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5" name="TextBox 94">
            <a:extLst>
              <a:ext uri="{FF2B5EF4-FFF2-40B4-BE49-F238E27FC236}">
                <a16:creationId xmlns="" xmlns:a16="http://schemas.microsoft.com/office/drawing/2014/main" id="{093CFB9E-BBB9-4AF7-90C1-C267EF33CDFB}"/>
              </a:ext>
            </a:extLst>
          </p:cNvPr>
          <p:cNvSpPr txBox="1"/>
          <p:nvPr/>
        </p:nvSpPr>
        <p:spPr>
          <a:xfrm>
            <a:off x="947303" y="75113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6" name="TextBox 95">
            <a:extLst>
              <a:ext uri="{FF2B5EF4-FFF2-40B4-BE49-F238E27FC236}">
                <a16:creationId xmlns="" xmlns:a16="http://schemas.microsoft.com/office/drawing/2014/main" id="{59879DE1-6F34-4677-BFD1-661135705627}"/>
              </a:ext>
            </a:extLst>
          </p:cNvPr>
          <p:cNvSpPr txBox="1"/>
          <p:nvPr/>
        </p:nvSpPr>
        <p:spPr>
          <a:xfrm>
            <a:off x="947406" y="76131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7" name="TextBox 96">
            <a:extLst>
              <a:ext uri="{FF2B5EF4-FFF2-40B4-BE49-F238E27FC236}">
                <a16:creationId xmlns="" xmlns:a16="http://schemas.microsoft.com/office/drawing/2014/main" id="{2F57158D-73B4-4EC0-A9EF-A01EB9A56FD1}"/>
              </a:ext>
            </a:extLst>
          </p:cNvPr>
          <p:cNvSpPr txBox="1"/>
          <p:nvPr/>
        </p:nvSpPr>
        <p:spPr>
          <a:xfrm>
            <a:off x="947303" y="729938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8" name="TextBox 97">
            <a:extLst>
              <a:ext uri="{FF2B5EF4-FFF2-40B4-BE49-F238E27FC236}">
                <a16:creationId xmlns="" xmlns:a16="http://schemas.microsoft.com/office/drawing/2014/main" id="{6B992B58-C358-48D2-819B-FD220D861C88}"/>
              </a:ext>
            </a:extLst>
          </p:cNvPr>
          <p:cNvSpPr txBox="1"/>
          <p:nvPr/>
        </p:nvSpPr>
        <p:spPr>
          <a:xfrm>
            <a:off x="947303" y="80304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9" name="TextBox 98">
            <a:extLst>
              <a:ext uri="{FF2B5EF4-FFF2-40B4-BE49-F238E27FC236}">
                <a16:creationId xmlns="" xmlns:a16="http://schemas.microsoft.com/office/drawing/2014/main" id="{D2422ACB-876C-45C5-A6D1-5F456B6416B9}"/>
              </a:ext>
            </a:extLst>
          </p:cNvPr>
          <p:cNvSpPr txBox="1"/>
          <p:nvPr/>
        </p:nvSpPr>
        <p:spPr>
          <a:xfrm>
            <a:off x="950479" y="86096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0" name="TextBox 99">
            <a:extLst>
              <a:ext uri="{FF2B5EF4-FFF2-40B4-BE49-F238E27FC236}">
                <a16:creationId xmlns="" xmlns:a16="http://schemas.microsoft.com/office/drawing/2014/main" id="{6661BE23-61B3-4F0F-97A6-7253656B5610}"/>
              </a:ext>
            </a:extLst>
          </p:cNvPr>
          <p:cNvSpPr txBox="1"/>
          <p:nvPr/>
        </p:nvSpPr>
        <p:spPr>
          <a:xfrm>
            <a:off x="947304" y="1002289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1" name="TextBox 100">
            <a:extLst>
              <a:ext uri="{FF2B5EF4-FFF2-40B4-BE49-F238E27FC236}">
                <a16:creationId xmlns="" xmlns:a16="http://schemas.microsoft.com/office/drawing/2014/main" id="{7A5B7E11-CB5C-4FFD-AF71-3C9646718483}"/>
              </a:ext>
            </a:extLst>
          </p:cNvPr>
          <p:cNvSpPr txBox="1"/>
          <p:nvPr/>
        </p:nvSpPr>
        <p:spPr>
          <a:xfrm>
            <a:off x="949762" y="101777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2" name="TextBox 101">
            <a:extLst>
              <a:ext uri="{FF2B5EF4-FFF2-40B4-BE49-F238E27FC236}">
                <a16:creationId xmlns="" xmlns:a16="http://schemas.microsoft.com/office/drawing/2014/main" id="{3CC23AFA-C0DA-4987-96C7-071D06CA17B8}"/>
              </a:ext>
            </a:extLst>
          </p:cNvPr>
          <p:cNvSpPr txBox="1"/>
          <p:nvPr/>
        </p:nvSpPr>
        <p:spPr>
          <a:xfrm>
            <a:off x="950478" y="1013043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3" name="TextBox 102">
            <a:extLst>
              <a:ext uri="{FF2B5EF4-FFF2-40B4-BE49-F238E27FC236}">
                <a16:creationId xmlns="" xmlns:a16="http://schemas.microsoft.com/office/drawing/2014/main" id="{159A6463-3CFA-4EA4-884A-2A5AF6FAE333}"/>
              </a:ext>
            </a:extLst>
          </p:cNvPr>
          <p:cNvSpPr txBox="1"/>
          <p:nvPr/>
        </p:nvSpPr>
        <p:spPr>
          <a:xfrm>
            <a:off x="950479" y="82904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4" name="TextBox 103">
            <a:extLst>
              <a:ext uri="{FF2B5EF4-FFF2-40B4-BE49-F238E27FC236}">
                <a16:creationId xmlns="" xmlns:a16="http://schemas.microsoft.com/office/drawing/2014/main" id="{1F6D0914-B311-4837-8C97-77431319C2D1}"/>
              </a:ext>
            </a:extLst>
          </p:cNvPr>
          <p:cNvSpPr txBox="1"/>
          <p:nvPr/>
        </p:nvSpPr>
        <p:spPr>
          <a:xfrm>
            <a:off x="951630" y="902819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5" name="TextBox 104">
            <a:extLst>
              <a:ext uri="{FF2B5EF4-FFF2-40B4-BE49-F238E27FC236}">
                <a16:creationId xmlns="" xmlns:a16="http://schemas.microsoft.com/office/drawing/2014/main" id="{030972A6-D957-423C-B1B0-1A42B47F2B26}"/>
              </a:ext>
            </a:extLst>
          </p:cNvPr>
          <p:cNvSpPr txBox="1"/>
          <p:nvPr/>
        </p:nvSpPr>
        <p:spPr>
          <a:xfrm>
            <a:off x="950478" y="834811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6" name="TextBox 105">
            <a:extLst>
              <a:ext uri="{FF2B5EF4-FFF2-40B4-BE49-F238E27FC236}">
                <a16:creationId xmlns="" xmlns:a16="http://schemas.microsoft.com/office/drawing/2014/main" id="{ECEABA3F-8599-4C2B-9409-5E204036D659}"/>
              </a:ext>
            </a:extLst>
          </p:cNvPr>
          <p:cNvSpPr txBox="1"/>
          <p:nvPr/>
        </p:nvSpPr>
        <p:spPr>
          <a:xfrm>
            <a:off x="951630" y="971199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7" name="TextBox 106">
            <a:extLst>
              <a:ext uri="{FF2B5EF4-FFF2-40B4-BE49-F238E27FC236}">
                <a16:creationId xmlns="" xmlns:a16="http://schemas.microsoft.com/office/drawing/2014/main" id="{EB8E8BB3-3829-4E14-BCCA-41411580A9EA}"/>
              </a:ext>
            </a:extLst>
          </p:cNvPr>
          <p:cNvSpPr txBox="1"/>
          <p:nvPr/>
        </p:nvSpPr>
        <p:spPr>
          <a:xfrm>
            <a:off x="953654" y="92869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8" name="TextBox 107">
            <a:extLst>
              <a:ext uri="{FF2B5EF4-FFF2-40B4-BE49-F238E27FC236}">
                <a16:creationId xmlns="" xmlns:a16="http://schemas.microsoft.com/office/drawing/2014/main" id="{E4F64C65-C4AD-4FEE-82AB-188EB17C0369}"/>
              </a:ext>
            </a:extLst>
          </p:cNvPr>
          <p:cNvSpPr txBox="1"/>
          <p:nvPr/>
        </p:nvSpPr>
        <p:spPr>
          <a:xfrm>
            <a:off x="950479" y="882118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9" name="TextBox 108">
            <a:extLst>
              <a:ext uri="{FF2B5EF4-FFF2-40B4-BE49-F238E27FC236}">
                <a16:creationId xmlns="" xmlns:a16="http://schemas.microsoft.com/office/drawing/2014/main" id="{5A9B63AD-CC72-4299-A0D3-B7DEA895D371}"/>
              </a:ext>
            </a:extLst>
          </p:cNvPr>
          <p:cNvSpPr txBox="1"/>
          <p:nvPr/>
        </p:nvSpPr>
        <p:spPr>
          <a:xfrm>
            <a:off x="950479" y="85556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0" name="TextBox 109">
            <a:extLst>
              <a:ext uri="{FF2B5EF4-FFF2-40B4-BE49-F238E27FC236}">
                <a16:creationId xmlns="" xmlns:a16="http://schemas.microsoft.com/office/drawing/2014/main" id="{B7F3F10A-C8C4-4BBB-9ACF-F56062C966F1}"/>
              </a:ext>
            </a:extLst>
          </p:cNvPr>
          <p:cNvSpPr txBox="1"/>
          <p:nvPr/>
        </p:nvSpPr>
        <p:spPr>
          <a:xfrm>
            <a:off x="947303" y="797743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1" name="TextBox 110">
            <a:extLst>
              <a:ext uri="{FF2B5EF4-FFF2-40B4-BE49-F238E27FC236}">
                <a16:creationId xmlns="" xmlns:a16="http://schemas.microsoft.com/office/drawing/2014/main" id="{39949F48-2396-429F-99BF-AA2EF732E2DB}"/>
              </a:ext>
            </a:extLst>
          </p:cNvPr>
          <p:cNvSpPr txBox="1"/>
          <p:nvPr/>
        </p:nvSpPr>
        <p:spPr>
          <a:xfrm>
            <a:off x="950477" y="850150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2" name="TextBox 111">
            <a:extLst>
              <a:ext uri="{FF2B5EF4-FFF2-40B4-BE49-F238E27FC236}">
                <a16:creationId xmlns="" xmlns:a16="http://schemas.microsoft.com/office/drawing/2014/main" id="{71CB953D-707E-493B-B127-7F9A89C48BD9}"/>
              </a:ext>
            </a:extLst>
          </p:cNvPr>
          <p:cNvSpPr txBox="1"/>
          <p:nvPr/>
        </p:nvSpPr>
        <p:spPr>
          <a:xfrm>
            <a:off x="950479" y="897591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3" name="TextBox 112">
            <a:extLst>
              <a:ext uri="{FF2B5EF4-FFF2-40B4-BE49-F238E27FC236}">
                <a16:creationId xmlns="" xmlns:a16="http://schemas.microsoft.com/office/drawing/2014/main" id="{CC40080B-5935-4B01-A475-345A58290B1E}"/>
              </a:ext>
            </a:extLst>
          </p:cNvPr>
          <p:cNvSpPr txBox="1"/>
          <p:nvPr/>
        </p:nvSpPr>
        <p:spPr>
          <a:xfrm>
            <a:off x="953654" y="91816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4" name="TextBox 113">
            <a:extLst>
              <a:ext uri="{FF2B5EF4-FFF2-40B4-BE49-F238E27FC236}">
                <a16:creationId xmlns="" xmlns:a16="http://schemas.microsoft.com/office/drawing/2014/main" id="{F69AC797-D667-489B-808E-255D620895D7}"/>
              </a:ext>
            </a:extLst>
          </p:cNvPr>
          <p:cNvSpPr txBox="1"/>
          <p:nvPr/>
        </p:nvSpPr>
        <p:spPr>
          <a:xfrm>
            <a:off x="953925" y="913160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5" name="TextBox 114">
            <a:extLst>
              <a:ext uri="{FF2B5EF4-FFF2-40B4-BE49-F238E27FC236}">
                <a16:creationId xmlns="" xmlns:a16="http://schemas.microsoft.com/office/drawing/2014/main" id="{2E304E98-2074-47ED-A004-49CA8F5861E0}"/>
              </a:ext>
            </a:extLst>
          </p:cNvPr>
          <p:cNvSpPr txBox="1"/>
          <p:nvPr/>
        </p:nvSpPr>
        <p:spPr>
          <a:xfrm>
            <a:off x="950479" y="949882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6" name="TextBox 115">
            <a:extLst>
              <a:ext uri="{FF2B5EF4-FFF2-40B4-BE49-F238E27FC236}">
                <a16:creationId xmlns="" xmlns:a16="http://schemas.microsoft.com/office/drawing/2014/main" id="{F7C740EA-CEF7-47BA-BECF-67AF5E9A8C68}"/>
              </a:ext>
            </a:extLst>
          </p:cNvPr>
          <p:cNvSpPr txBox="1"/>
          <p:nvPr/>
        </p:nvSpPr>
        <p:spPr>
          <a:xfrm>
            <a:off x="950479" y="839773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7" name="TextBox 116">
            <a:extLst>
              <a:ext uri="{FF2B5EF4-FFF2-40B4-BE49-F238E27FC236}">
                <a16:creationId xmlns="" xmlns:a16="http://schemas.microsoft.com/office/drawing/2014/main" id="{B3A76C77-12F3-431C-9B66-58199D47D6C3}"/>
              </a:ext>
            </a:extLst>
          </p:cNvPr>
          <p:cNvSpPr txBox="1"/>
          <p:nvPr/>
        </p:nvSpPr>
        <p:spPr>
          <a:xfrm>
            <a:off x="947303" y="756066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8" name="TextBox 117">
            <a:extLst>
              <a:ext uri="{FF2B5EF4-FFF2-40B4-BE49-F238E27FC236}">
                <a16:creationId xmlns="" xmlns:a16="http://schemas.microsoft.com/office/drawing/2014/main" id="{4377488B-65DF-437F-98E3-53EA2976A8F9}"/>
              </a:ext>
            </a:extLst>
          </p:cNvPr>
          <p:cNvSpPr txBox="1"/>
          <p:nvPr/>
        </p:nvSpPr>
        <p:spPr>
          <a:xfrm>
            <a:off x="953925" y="960403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9" name="TextBox 118">
            <a:extLst>
              <a:ext uri="{FF2B5EF4-FFF2-40B4-BE49-F238E27FC236}">
                <a16:creationId xmlns="" xmlns:a16="http://schemas.microsoft.com/office/drawing/2014/main" id="{EBDD9DA0-7B32-4E58-A198-1250C627F54E}"/>
              </a:ext>
            </a:extLst>
          </p:cNvPr>
          <p:cNvSpPr txBox="1"/>
          <p:nvPr/>
        </p:nvSpPr>
        <p:spPr>
          <a:xfrm>
            <a:off x="953925" y="965474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0" name="TextBox 119">
            <a:extLst>
              <a:ext uri="{FF2B5EF4-FFF2-40B4-BE49-F238E27FC236}">
                <a16:creationId xmlns="" xmlns:a16="http://schemas.microsoft.com/office/drawing/2014/main" id="{781485E8-48E3-4C41-9D9C-EEF2E7D9F885}"/>
              </a:ext>
            </a:extLst>
          </p:cNvPr>
          <p:cNvSpPr txBox="1"/>
          <p:nvPr/>
        </p:nvSpPr>
        <p:spPr>
          <a:xfrm>
            <a:off x="953654" y="90795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1" name="TextBox 120">
            <a:extLst>
              <a:ext uri="{FF2B5EF4-FFF2-40B4-BE49-F238E27FC236}">
                <a16:creationId xmlns="" xmlns:a16="http://schemas.microsoft.com/office/drawing/2014/main" id="{319AEC0A-3CD3-4976-AB83-77186633E66A}"/>
              </a:ext>
            </a:extLst>
          </p:cNvPr>
          <p:cNvSpPr txBox="1"/>
          <p:nvPr/>
        </p:nvSpPr>
        <p:spPr>
          <a:xfrm>
            <a:off x="950475" y="845163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2" name="TextBox 121">
            <a:extLst>
              <a:ext uri="{FF2B5EF4-FFF2-40B4-BE49-F238E27FC236}">
                <a16:creationId xmlns="" xmlns:a16="http://schemas.microsoft.com/office/drawing/2014/main" id="{7C90EDD9-C97B-4FE7-9557-BC51355DEAAF}"/>
              </a:ext>
            </a:extLst>
          </p:cNvPr>
          <p:cNvSpPr txBox="1"/>
          <p:nvPr/>
        </p:nvSpPr>
        <p:spPr>
          <a:xfrm>
            <a:off x="952067" y="95500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3" name="TextBox 122">
            <a:extLst>
              <a:ext uri="{FF2B5EF4-FFF2-40B4-BE49-F238E27FC236}">
                <a16:creationId xmlns="" xmlns:a16="http://schemas.microsoft.com/office/drawing/2014/main" id="{E1CDA3DE-308B-4D7D-AB11-B8FB2E84D59D}"/>
              </a:ext>
            </a:extLst>
          </p:cNvPr>
          <p:cNvSpPr txBox="1"/>
          <p:nvPr/>
        </p:nvSpPr>
        <p:spPr>
          <a:xfrm>
            <a:off x="950478" y="892191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4" name="TextBox 123">
            <a:extLst>
              <a:ext uri="{FF2B5EF4-FFF2-40B4-BE49-F238E27FC236}">
                <a16:creationId xmlns="" xmlns:a16="http://schemas.microsoft.com/office/drawing/2014/main" id="{14AF74BF-8DEB-4B90-8AC1-B384C5B11CD0}"/>
              </a:ext>
            </a:extLst>
          </p:cNvPr>
          <p:cNvSpPr txBox="1"/>
          <p:nvPr/>
        </p:nvSpPr>
        <p:spPr>
          <a:xfrm>
            <a:off x="948179" y="81366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5" name="TextBox 124">
            <a:extLst>
              <a:ext uri="{FF2B5EF4-FFF2-40B4-BE49-F238E27FC236}">
                <a16:creationId xmlns="" xmlns:a16="http://schemas.microsoft.com/office/drawing/2014/main" id="{AEFACB8D-0AB9-4F1D-AF2F-3A3B897152E4}"/>
              </a:ext>
            </a:extLst>
          </p:cNvPr>
          <p:cNvSpPr txBox="1"/>
          <p:nvPr/>
        </p:nvSpPr>
        <p:spPr>
          <a:xfrm>
            <a:off x="954875" y="93390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6" name="TextBox 125">
            <a:extLst>
              <a:ext uri="{FF2B5EF4-FFF2-40B4-BE49-F238E27FC236}">
                <a16:creationId xmlns="" xmlns:a16="http://schemas.microsoft.com/office/drawing/2014/main" id="{A365BDB2-FE07-4C42-8F8B-2400D3859D61}"/>
              </a:ext>
            </a:extLst>
          </p:cNvPr>
          <p:cNvSpPr txBox="1"/>
          <p:nvPr/>
        </p:nvSpPr>
        <p:spPr>
          <a:xfrm>
            <a:off x="950479" y="866130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7" name="TextBox 126">
            <a:extLst>
              <a:ext uri="{FF2B5EF4-FFF2-40B4-BE49-F238E27FC236}">
                <a16:creationId xmlns="" xmlns:a16="http://schemas.microsoft.com/office/drawing/2014/main" id="{79341856-0755-4DC1-9748-1E84543EB900}"/>
              </a:ext>
            </a:extLst>
          </p:cNvPr>
          <p:cNvSpPr txBox="1"/>
          <p:nvPr/>
        </p:nvSpPr>
        <p:spPr>
          <a:xfrm>
            <a:off x="950479" y="87119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8" name="TextBox 127">
            <a:extLst>
              <a:ext uri="{FF2B5EF4-FFF2-40B4-BE49-F238E27FC236}">
                <a16:creationId xmlns="" xmlns:a16="http://schemas.microsoft.com/office/drawing/2014/main" id="{B1056B50-0486-48DD-8ACD-0740D72BC80A}"/>
              </a:ext>
            </a:extLst>
          </p:cNvPr>
          <p:cNvSpPr txBox="1"/>
          <p:nvPr/>
        </p:nvSpPr>
        <p:spPr>
          <a:xfrm>
            <a:off x="950478" y="818892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9" name="TextBox 128">
            <a:extLst>
              <a:ext uri="{FF2B5EF4-FFF2-40B4-BE49-F238E27FC236}">
                <a16:creationId xmlns="" xmlns:a16="http://schemas.microsoft.com/office/drawing/2014/main" id="{14214E56-D580-4855-B9F5-C3DE00A8167E}"/>
              </a:ext>
            </a:extLst>
          </p:cNvPr>
          <p:cNvSpPr txBox="1"/>
          <p:nvPr/>
        </p:nvSpPr>
        <p:spPr>
          <a:xfrm>
            <a:off x="950478" y="88690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0" name="TextBox 129">
            <a:extLst>
              <a:ext uri="{FF2B5EF4-FFF2-40B4-BE49-F238E27FC236}">
                <a16:creationId xmlns="" xmlns:a16="http://schemas.microsoft.com/office/drawing/2014/main" id="{52D7F23B-C9DA-4C6F-871F-37744EDED1CF}"/>
              </a:ext>
            </a:extLst>
          </p:cNvPr>
          <p:cNvSpPr txBox="1"/>
          <p:nvPr/>
        </p:nvSpPr>
        <p:spPr>
          <a:xfrm>
            <a:off x="953925" y="939477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1" name="TextBox 130">
            <a:extLst>
              <a:ext uri="{FF2B5EF4-FFF2-40B4-BE49-F238E27FC236}">
                <a16:creationId xmlns="" xmlns:a16="http://schemas.microsoft.com/office/drawing/2014/main" id="{6A691D83-A8F2-48AB-9A5F-FF4D3193592A}"/>
              </a:ext>
            </a:extLst>
          </p:cNvPr>
          <p:cNvSpPr txBox="1"/>
          <p:nvPr/>
        </p:nvSpPr>
        <p:spPr>
          <a:xfrm>
            <a:off x="950479" y="876545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2" name="TextBox 131">
            <a:extLst>
              <a:ext uri="{FF2B5EF4-FFF2-40B4-BE49-F238E27FC236}">
                <a16:creationId xmlns="" xmlns:a16="http://schemas.microsoft.com/office/drawing/2014/main" id="{7444048C-859F-4395-A2F8-BAEE98F8348D}"/>
              </a:ext>
            </a:extLst>
          </p:cNvPr>
          <p:cNvSpPr txBox="1"/>
          <p:nvPr/>
        </p:nvSpPr>
        <p:spPr>
          <a:xfrm>
            <a:off x="953925" y="923700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3" name="TextBox 132">
            <a:extLst>
              <a:ext uri="{FF2B5EF4-FFF2-40B4-BE49-F238E27FC236}">
                <a16:creationId xmlns="" xmlns:a16="http://schemas.microsoft.com/office/drawing/2014/main" id="{B72F8E34-A0A3-4B3E-A427-D2A40BA47184}"/>
              </a:ext>
            </a:extLst>
          </p:cNvPr>
          <p:cNvSpPr txBox="1"/>
          <p:nvPr/>
        </p:nvSpPr>
        <p:spPr>
          <a:xfrm>
            <a:off x="946153" y="724842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4" name="TextBox 133">
            <a:extLst>
              <a:ext uri="{FF2B5EF4-FFF2-40B4-BE49-F238E27FC236}">
                <a16:creationId xmlns="" xmlns:a16="http://schemas.microsoft.com/office/drawing/2014/main" id="{7E34CA0E-40E1-46B5-AA3A-A4A89C57901D}"/>
              </a:ext>
            </a:extLst>
          </p:cNvPr>
          <p:cNvSpPr txBox="1"/>
          <p:nvPr/>
        </p:nvSpPr>
        <p:spPr>
          <a:xfrm>
            <a:off x="945437" y="78738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5" name="TextBox 134">
            <a:extLst>
              <a:ext uri="{FF2B5EF4-FFF2-40B4-BE49-F238E27FC236}">
                <a16:creationId xmlns="" xmlns:a16="http://schemas.microsoft.com/office/drawing/2014/main" id="{7A47E7EB-DD4D-4BAD-858D-0A34BD3AFDFD}"/>
              </a:ext>
            </a:extLst>
          </p:cNvPr>
          <p:cNvSpPr txBox="1"/>
          <p:nvPr/>
        </p:nvSpPr>
        <p:spPr>
          <a:xfrm>
            <a:off x="954058" y="94460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6" name="TextBox 135">
            <a:extLst>
              <a:ext uri="{FF2B5EF4-FFF2-40B4-BE49-F238E27FC236}">
                <a16:creationId xmlns="" xmlns:a16="http://schemas.microsoft.com/office/drawing/2014/main" id="{EE45227F-9C50-4A7B-AD2A-B7C30454B2A9}"/>
              </a:ext>
            </a:extLst>
          </p:cNvPr>
          <p:cNvSpPr txBox="1"/>
          <p:nvPr/>
        </p:nvSpPr>
        <p:spPr>
          <a:xfrm>
            <a:off x="4325583" y="904444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7" name="TextBox 136">
            <a:extLst>
              <a:ext uri="{FF2B5EF4-FFF2-40B4-BE49-F238E27FC236}">
                <a16:creationId xmlns="" xmlns:a16="http://schemas.microsoft.com/office/drawing/2014/main" id="{99CF6AF2-CD9B-429D-A728-D78E7C1E8B57}"/>
              </a:ext>
            </a:extLst>
          </p:cNvPr>
          <p:cNvSpPr txBox="1"/>
          <p:nvPr/>
        </p:nvSpPr>
        <p:spPr>
          <a:xfrm>
            <a:off x="4477983" y="923201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8" name="TextBox 137">
            <a:extLst>
              <a:ext uri="{FF2B5EF4-FFF2-40B4-BE49-F238E27FC236}">
                <a16:creationId xmlns="" xmlns:a16="http://schemas.microsoft.com/office/drawing/2014/main" id="{2B8D78A1-E703-4D64-90B1-55177252DFDC}"/>
              </a:ext>
            </a:extLst>
          </p:cNvPr>
          <p:cNvSpPr txBox="1"/>
          <p:nvPr/>
        </p:nvSpPr>
        <p:spPr>
          <a:xfrm>
            <a:off x="4326017" y="899663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9" name="TextBox 138">
            <a:extLst>
              <a:ext uri="{FF2B5EF4-FFF2-40B4-BE49-F238E27FC236}">
                <a16:creationId xmlns="" xmlns:a16="http://schemas.microsoft.com/office/drawing/2014/main" id="{D6A5ADD3-D935-432D-B330-943115993328}"/>
              </a:ext>
            </a:extLst>
          </p:cNvPr>
          <p:cNvSpPr txBox="1"/>
          <p:nvPr/>
        </p:nvSpPr>
        <p:spPr>
          <a:xfrm>
            <a:off x="4331021" y="102348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0" name="TextBox 139">
            <a:extLst>
              <a:ext uri="{FF2B5EF4-FFF2-40B4-BE49-F238E27FC236}">
                <a16:creationId xmlns="" xmlns:a16="http://schemas.microsoft.com/office/drawing/2014/main" id="{74A0AFBC-60F2-46BC-B081-EEA9E26E2775}"/>
              </a:ext>
            </a:extLst>
          </p:cNvPr>
          <p:cNvSpPr txBox="1"/>
          <p:nvPr/>
        </p:nvSpPr>
        <p:spPr>
          <a:xfrm>
            <a:off x="4323617" y="889330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1" name="TextBox 140">
            <a:extLst>
              <a:ext uri="{FF2B5EF4-FFF2-40B4-BE49-F238E27FC236}">
                <a16:creationId xmlns="" xmlns:a16="http://schemas.microsoft.com/office/drawing/2014/main" id="{2221BAEB-BD1E-4617-888E-4B4CE13825EC}"/>
              </a:ext>
            </a:extLst>
          </p:cNvPr>
          <p:cNvSpPr txBox="1"/>
          <p:nvPr/>
        </p:nvSpPr>
        <p:spPr>
          <a:xfrm>
            <a:off x="4329967" y="101824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2" name="TextBox 141">
            <a:extLst>
              <a:ext uri="{FF2B5EF4-FFF2-40B4-BE49-F238E27FC236}">
                <a16:creationId xmlns="" xmlns:a16="http://schemas.microsoft.com/office/drawing/2014/main" id="{33A3FC16-AFB4-47A9-B532-DC51DC6F8647}"/>
              </a:ext>
            </a:extLst>
          </p:cNvPr>
          <p:cNvSpPr txBox="1"/>
          <p:nvPr/>
        </p:nvSpPr>
        <p:spPr>
          <a:xfrm>
            <a:off x="4328758" y="101325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3" name="TextBox 142">
            <a:extLst>
              <a:ext uri="{FF2B5EF4-FFF2-40B4-BE49-F238E27FC236}">
                <a16:creationId xmlns="" xmlns:a16="http://schemas.microsoft.com/office/drawing/2014/main" id="{D1390B17-3736-4967-99A7-3EA4B3BA53ED}"/>
              </a:ext>
            </a:extLst>
          </p:cNvPr>
          <p:cNvSpPr txBox="1"/>
          <p:nvPr/>
        </p:nvSpPr>
        <p:spPr>
          <a:xfrm>
            <a:off x="4328564" y="1039108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4" name="TextBox 143">
            <a:extLst>
              <a:ext uri="{FF2B5EF4-FFF2-40B4-BE49-F238E27FC236}">
                <a16:creationId xmlns="" xmlns:a16="http://schemas.microsoft.com/office/drawing/2014/main" id="{E820B117-5231-4FCA-9E58-9D890011B9B2}"/>
              </a:ext>
            </a:extLst>
          </p:cNvPr>
          <p:cNvSpPr txBox="1"/>
          <p:nvPr/>
        </p:nvSpPr>
        <p:spPr>
          <a:xfrm>
            <a:off x="4326017" y="894595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5" name="TextBox 144">
            <a:extLst>
              <a:ext uri="{FF2B5EF4-FFF2-40B4-BE49-F238E27FC236}">
                <a16:creationId xmlns="" xmlns:a16="http://schemas.microsoft.com/office/drawing/2014/main" id="{EE06AB17-EFC6-4469-9D82-384859483053}"/>
              </a:ext>
            </a:extLst>
          </p:cNvPr>
          <p:cNvSpPr txBox="1"/>
          <p:nvPr/>
        </p:nvSpPr>
        <p:spPr>
          <a:xfrm>
            <a:off x="4332440" y="102891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6" name="TextBox 145">
            <a:extLst>
              <a:ext uri="{FF2B5EF4-FFF2-40B4-BE49-F238E27FC236}">
                <a16:creationId xmlns="" xmlns:a16="http://schemas.microsoft.com/office/drawing/2014/main" id="{48ED0BE2-D7A1-4F8C-9964-ACC8305C758A}"/>
              </a:ext>
            </a:extLst>
          </p:cNvPr>
          <p:cNvSpPr txBox="1"/>
          <p:nvPr/>
        </p:nvSpPr>
        <p:spPr>
          <a:xfrm>
            <a:off x="4329088" y="1044105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7" name="TextBox 146">
            <a:extLst>
              <a:ext uri="{FF2B5EF4-FFF2-40B4-BE49-F238E27FC236}">
                <a16:creationId xmlns="" xmlns:a16="http://schemas.microsoft.com/office/drawing/2014/main" id="{4CFFAFEB-A77E-4792-BF8E-7BE4BFE82887}"/>
              </a:ext>
            </a:extLst>
          </p:cNvPr>
          <p:cNvSpPr txBox="1"/>
          <p:nvPr/>
        </p:nvSpPr>
        <p:spPr>
          <a:xfrm>
            <a:off x="4330057" y="1033883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8" name="TextBox 147">
            <a:extLst>
              <a:ext uri="{FF2B5EF4-FFF2-40B4-BE49-F238E27FC236}">
                <a16:creationId xmlns="" xmlns:a16="http://schemas.microsoft.com/office/drawing/2014/main" id="{1CBC902A-6730-4E9E-A02E-A523E9EC7C15}"/>
              </a:ext>
            </a:extLst>
          </p:cNvPr>
          <p:cNvSpPr txBox="1"/>
          <p:nvPr/>
        </p:nvSpPr>
        <p:spPr>
          <a:xfrm>
            <a:off x="4317382" y="723926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9" name="TextBox 148">
            <a:extLst>
              <a:ext uri="{FF2B5EF4-FFF2-40B4-BE49-F238E27FC236}">
                <a16:creationId xmlns="" xmlns:a16="http://schemas.microsoft.com/office/drawing/2014/main" id="{8E023D5D-3D83-4586-85CC-A28B1E1E03CC}"/>
              </a:ext>
            </a:extLst>
          </p:cNvPr>
          <p:cNvSpPr txBox="1"/>
          <p:nvPr/>
        </p:nvSpPr>
        <p:spPr>
          <a:xfrm>
            <a:off x="4327071" y="1049026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0" name="TextBox 149">
            <a:extLst>
              <a:ext uri="{FF2B5EF4-FFF2-40B4-BE49-F238E27FC236}">
                <a16:creationId xmlns="" xmlns:a16="http://schemas.microsoft.com/office/drawing/2014/main" id="{E10B84A2-F43B-4FE8-9251-23380726E27F}"/>
              </a:ext>
            </a:extLst>
          </p:cNvPr>
          <p:cNvSpPr txBox="1"/>
          <p:nvPr/>
        </p:nvSpPr>
        <p:spPr>
          <a:xfrm>
            <a:off x="4319290" y="729245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1" name="TextBox 150">
            <a:extLst>
              <a:ext uri="{FF2B5EF4-FFF2-40B4-BE49-F238E27FC236}">
                <a16:creationId xmlns="" xmlns:a16="http://schemas.microsoft.com/office/drawing/2014/main" id="{86A09AC2-BA3A-4CE5-AD95-6FA20B8DBFA3}"/>
              </a:ext>
            </a:extLst>
          </p:cNvPr>
          <p:cNvSpPr txBox="1"/>
          <p:nvPr/>
        </p:nvSpPr>
        <p:spPr>
          <a:xfrm>
            <a:off x="4320240" y="734179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2" name="TextBox 151">
            <a:extLst>
              <a:ext uri="{FF2B5EF4-FFF2-40B4-BE49-F238E27FC236}">
                <a16:creationId xmlns="" xmlns:a16="http://schemas.microsoft.com/office/drawing/2014/main" id="{39183290-2766-48BD-AEA6-C718431410D5}"/>
              </a:ext>
            </a:extLst>
          </p:cNvPr>
          <p:cNvSpPr txBox="1"/>
          <p:nvPr/>
        </p:nvSpPr>
        <p:spPr>
          <a:xfrm>
            <a:off x="4325583" y="99804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3" name="TextBox 152">
            <a:extLst>
              <a:ext uri="{FF2B5EF4-FFF2-40B4-BE49-F238E27FC236}">
                <a16:creationId xmlns="" xmlns:a16="http://schemas.microsoft.com/office/drawing/2014/main" id="{0CE31270-0145-4BFC-80EB-D6B67ED2AB68}"/>
              </a:ext>
            </a:extLst>
          </p:cNvPr>
          <p:cNvSpPr txBox="1"/>
          <p:nvPr/>
        </p:nvSpPr>
        <p:spPr>
          <a:xfrm>
            <a:off x="4321984" y="698103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4" name="TextBox 153">
            <a:extLst>
              <a:ext uri="{FF2B5EF4-FFF2-40B4-BE49-F238E27FC236}">
                <a16:creationId xmlns="" xmlns:a16="http://schemas.microsoft.com/office/drawing/2014/main" id="{192B25E5-1DEF-44AC-B199-63E3ED4329F8}"/>
              </a:ext>
            </a:extLst>
          </p:cNvPr>
          <p:cNvSpPr txBox="1"/>
          <p:nvPr/>
        </p:nvSpPr>
        <p:spPr>
          <a:xfrm>
            <a:off x="4322915" y="703244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5" name="TextBox 154">
            <a:extLst>
              <a:ext uri="{FF2B5EF4-FFF2-40B4-BE49-F238E27FC236}">
                <a16:creationId xmlns="" xmlns:a16="http://schemas.microsoft.com/office/drawing/2014/main" id="{AFB87760-93A8-4694-8EC8-EAA1B6EEB0BD}"/>
              </a:ext>
            </a:extLst>
          </p:cNvPr>
          <p:cNvSpPr txBox="1"/>
          <p:nvPr/>
        </p:nvSpPr>
        <p:spPr>
          <a:xfrm>
            <a:off x="4322407" y="70859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6" name="TextBox 155">
            <a:extLst>
              <a:ext uri="{FF2B5EF4-FFF2-40B4-BE49-F238E27FC236}">
                <a16:creationId xmlns="" xmlns:a16="http://schemas.microsoft.com/office/drawing/2014/main" id="{833F5347-3C3E-4135-86F0-3ECCD6603AC9}"/>
              </a:ext>
            </a:extLst>
          </p:cNvPr>
          <p:cNvSpPr txBox="1"/>
          <p:nvPr/>
        </p:nvSpPr>
        <p:spPr>
          <a:xfrm>
            <a:off x="4322842" y="713466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7" name="TextBox 156">
            <a:extLst>
              <a:ext uri="{FF2B5EF4-FFF2-40B4-BE49-F238E27FC236}">
                <a16:creationId xmlns="" xmlns:a16="http://schemas.microsoft.com/office/drawing/2014/main" id="{FBA20519-35F0-4251-82AB-9CE7ADE38E3A}"/>
              </a:ext>
            </a:extLst>
          </p:cNvPr>
          <p:cNvSpPr txBox="1"/>
          <p:nvPr/>
        </p:nvSpPr>
        <p:spPr>
          <a:xfrm>
            <a:off x="4324963" y="100320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8" name="TextBox 157">
            <a:extLst>
              <a:ext uri="{FF2B5EF4-FFF2-40B4-BE49-F238E27FC236}">
                <a16:creationId xmlns="" xmlns:a16="http://schemas.microsoft.com/office/drawing/2014/main" id="{25CD97AF-8EAB-4085-AF68-ADF62803E940}"/>
              </a:ext>
            </a:extLst>
          </p:cNvPr>
          <p:cNvSpPr txBox="1"/>
          <p:nvPr/>
        </p:nvSpPr>
        <p:spPr>
          <a:xfrm>
            <a:off x="4321787" y="718664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9" name="TextBox 158">
            <a:extLst>
              <a:ext uri="{FF2B5EF4-FFF2-40B4-BE49-F238E27FC236}">
                <a16:creationId xmlns="" xmlns:a16="http://schemas.microsoft.com/office/drawing/2014/main" id="{03FC2AB4-C31C-43D1-B405-5831E97AA5BA}"/>
              </a:ext>
            </a:extLst>
          </p:cNvPr>
          <p:cNvSpPr txBox="1"/>
          <p:nvPr/>
        </p:nvSpPr>
        <p:spPr>
          <a:xfrm>
            <a:off x="4321053" y="68779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0" name="TextBox 159">
            <a:extLst>
              <a:ext uri="{FF2B5EF4-FFF2-40B4-BE49-F238E27FC236}">
                <a16:creationId xmlns="" xmlns:a16="http://schemas.microsoft.com/office/drawing/2014/main" id="{7D58DD88-382D-427D-860B-F160C67930FC}"/>
              </a:ext>
            </a:extLst>
          </p:cNvPr>
          <p:cNvSpPr txBox="1"/>
          <p:nvPr/>
        </p:nvSpPr>
        <p:spPr>
          <a:xfrm>
            <a:off x="4321023" y="692815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1" name="TextBox 160">
            <a:extLst>
              <a:ext uri="{FF2B5EF4-FFF2-40B4-BE49-F238E27FC236}">
                <a16:creationId xmlns="" xmlns:a16="http://schemas.microsoft.com/office/drawing/2014/main" id="{B3ADB11A-D64D-4D0D-A7D5-1939459E84E5}"/>
              </a:ext>
            </a:extLst>
          </p:cNvPr>
          <p:cNvSpPr txBox="1"/>
          <p:nvPr/>
        </p:nvSpPr>
        <p:spPr>
          <a:xfrm>
            <a:off x="4320556" y="68259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2" name="TextBox 161">
            <a:extLst>
              <a:ext uri="{FF2B5EF4-FFF2-40B4-BE49-F238E27FC236}">
                <a16:creationId xmlns="" xmlns:a16="http://schemas.microsoft.com/office/drawing/2014/main" id="{C049B293-EB93-426E-97FD-F2091623A14F}"/>
              </a:ext>
            </a:extLst>
          </p:cNvPr>
          <p:cNvSpPr txBox="1"/>
          <p:nvPr/>
        </p:nvSpPr>
        <p:spPr>
          <a:xfrm>
            <a:off x="4320526" y="677070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3" name="TextBox 162">
            <a:extLst>
              <a:ext uri="{FF2B5EF4-FFF2-40B4-BE49-F238E27FC236}">
                <a16:creationId xmlns="" xmlns:a16="http://schemas.microsoft.com/office/drawing/2014/main" id="{7C0E1A30-6159-4953-BF29-8D0E4DC5EF80}"/>
              </a:ext>
            </a:extLst>
          </p:cNvPr>
          <p:cNvSpPr txBox="1"/>
          <p:nvPr/>
        </p:nvSpPr>
        <p:spPr>
          <a:xfrm>
            <a:off x="4328758" y="1008148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4" name="TextBox 163">
            <a:extLst>
              <a:ext uri="{FF2B5EF4-FFF2-40B4-BE49-F238E27FC236}">
                <a16:creationId xmlns="" xmlns:a16="http://schemas.microsoft.com/office/drawing/2014/main" id="{3DA0A4BE-9AD0-4206-ABA5-3B39B4CB4C3B}"/>
              </a:ext>
            </a:extLst>
          </p:cNvPr>
          <p:cNvSpPr txBox="1"/>
          <p:nvPr/>
        </p:nvSpPr>
        <p:spPr>
          <a:xfrm>
            <a:off x="4322385" y="883932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5" name="TextBox 164">
            <a:extLst>
              <a:ext uri="{FF2B5EF4-FFF2-40B4-BE49-F238E27FC236}">
                <a16:creationId xmlns="" xmlns:a16="http://schemas.microsoft.com/office/drawing/2014/main" id="{D7AF84B8-3318-4F1E-8DFD-72A06AFA4AC3}"/>
              </a:ext>
            </a:extLst>
          </p:cNvPr>
          <p:cNvSpPr txBox="1"/>
          <p:nvPr/>
        </p:nvSpPr>
        <p:spPr>
          <a:xfrm>
            <a:off x="4321787" y="847936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6" name="TextBox 165">
            <a:extLst>
              <a:ext uri="{FF2B5EF4-FFF2-40B4-BE49-F238E27FC236}">
                <a16:creationId xmlns="" xmlns:a16="http://schemas.microsoft.com/office/drawing/2014/main" id="{4101216D-564C-46B5-A754-72390669B699}"/>
              </a:ext>
            </a:extLst>
          </p:cNvPr>
          <p:cNvSpPr txBox="1"/>
          <p:nvPr/>
        </p:nvSpPr>
        <p:spPr>
          <a:xfrm>
            <a:off x="4321343" y="85313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7" name="TextBox 166">
            <a:extLst>
              <a:ext uri="{FF2B5EF4-FFF2-40B4-BE49-F238E27FC236}">
                <a16:creationId xmlns="" xmlns:a16="http://schemas.microsoft.com/office/drawing/2014/main" id="{6093F9B3-F1CE-4769-B008-4DB5AE9379F1}"/>
              </a:ext>
            </a:extLst>
          </p:cNvPr>
          <p:cNvSpPr txBox="1"/>
          <p:nvPr/>
        </p:nvSpPr>
        <p:spPr>
          <a:xfrm>
            <a:off x="4321787" y="858045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8" name="TextBox 167">
            <a:extLst>
              <a:ext uri="{FF2B5EF4-FFF2-40B4-BE49-F238E27FC236}">
                <a16:creationId xmlns="" xmlns:a16="http://schemas.microsoft.com/office/drawing/2014/main" id="{F2CDDD38-31DB-4493-9118-FAB3C7B6A200}"/>
              </a:ext>
            </a:extLst>
          </p:cNvPr>
          <p:cNvSpPr txBox="1"/>
          <p:nvPr/>
        </p:nvSpPr>
        <p:spPr>
          <a:xfrm>
            <a:off x="4322465" y="863605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9" name="TextBox 168">
            <a:extLst>
              <a:ext uri="{FF2B5EF4-FFF2-40B4-BE49-F238E27FC236}">
                <a16:creationId xmlns="" xmlns:a16="http://schemas.microsoft.com/office/drawing/2014/main" id="{63301153-9CE3-465E-A687-5FBAB1886156}"/>
              </a:ext>
            </a:extLst>
          </p:cNvPr>
          <p:cNvSpPr txBox="1"/>
          <p:nvPr/>
        </p:nvSpPr>
        <p:spPr>
          <a:xfrm>
            <a:off x="4323537" y="868846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0" name="TextBox 169">
            <a:extLst>
              <a:ext uri="{FF2B5EF4-FFF2-40B4-BE49-F238E27FC236}">
                <a16:creationId xmlns="" xmlns:a16="http://schemas.microsoft.com/office/drawing/2014/main" id="{3BADDC83-7588-496E-855D-865BFEE719FB}"/>
              </a:ext>
            </a:extLst>
          </p:cNvPr>
          <p:cNvSpPr txBox="1"/>
          <p:nvPr/>
        </p:nvSpPr>
        <p:spPr>
          <a:xfrm>
            <a:off x="4320419" y="878870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1" name="TextBox 170">
            <a:extLst>
              <a:ext uri="{FF2B5EF4-FFF2-40B4-BE49-F238E27FC236}">
                <a16:creationId xmlns="" xmlns:a16="http://schemas.microsoft.com/office/drawing/2014/main" id="{6FA7F565-080C-45DF-B484-C5AA1631BD7B}"/>
              </a:ext>
            </a:extLst>
          </p:cNvPr>
          <p:cNvSpPr txBox="1"/>
          <p:nvPr/>
        </p:nvSpPr>
        <p:spPr>
          <a:xfrm>
            <a:off x="4319290" y="87382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2" name="TextBox 171">
            <a:extLst>
              <a:ext uri="{FF2B5EF4-FFF2-40B4-BE49-F238E27FC236}">
                <a16:creationId xmlns="" xmlns:a16="http://schemas.microsoft.com/office/drawing/2014/main" id="{32E7D9CB-BBB6-41E9-B9B3-236662F29000}"/>
              </a:ext>
            </a:extLst>
          </p:cNvPr>
          <p:cNvSpPr txBox="1"/>
          <p:nvPr/>
        </p:nvSpPr>
        <p:spPr>
          <a:xfrm>
            <a:off x="4319290" y="832425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3" name="TextBox 172">
            <a:extLst>
              <a:ext uri="{FF2B5EF4-FFF2-40B4-BE49-F238E27FC236}">
                <a16:creationId xmlns="" xmlns:a16="http://schemas.microsoft.com/office/drawing/2014/main" id="{4C1200ED-BA34-4187-BD6A-85A5F78716EF}"/>
              </a:ext>
            </a:extLst>
          </p:cNvPr>
          <p:cNvSpPr txBox="1"/>
          <p:nvPr/>
        </p:nvSpPr>
        <p:spPr>
          <a:xfrm>
            <a:off x="4317939" y="82740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4" name="TextBox 173">
            <a:extLst>
              <a:ext uri="{FF2B5EF4-FFF2-40B4-BE49-F238E27FC236}">
                <a16:creationId xmlns="" xmlns:a16="http://schemas.microsoft.com/office/drawing/2014/main" id="{8020BCDF-A272-4BC1-A619-448495B6AA24}"/>
              </a:ext>
            </a:extLst>
          </p:cNvPr>
          <p:cNvSpPr txBox="1"/>
          <p:nvPr/>
        </p:nvSpPr>
        <p:spPr>
          <a:xfrm>
            <a:off x="4318595" y="822257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5" name="TextBox 174">
            <a:extLst>
              <a:ext uri="{FF2B5EF4-FFF2-40B4-BE49-F238E27FC236}">
                <a16:creationId xmlns="" xmlns:a16="http://schemas.microsoft.com/office/drawing/2014/main" id="{718E3AC8-5B36-4494-AF05-D3DE099E8C2C}"/>
              </a:ext>
            </a:extLst>
          </p:cNvPr>
          <p:cNvSpPr txBox="1"/>
          <p:nvPr/>
        </p:nvSpPr>
        <p:spPr>
          <a:xfrm>
            <a:off x="4320419" y="842961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6" name="TextBox 175">
            <a:extLst>
              <a:ext uri="{FF2B5EF4-FFF2-40B4-BE49-F238E27FC236}">
                <a16:creationId xmlns="" xmlns:a16="http://schemas.microsoft.com/office/drawing/2014/main" id="{532439C6-975F-4DAB-A827-E6D5132F3653}"/>
              </a:ext>
            </a:extLst>
          </p:cNvPr>
          <p:cNvSpPr txBox="1"/>
          <p:nvPr/>
        </p:nvSpPr>
        <p:spPr>
          <a:xfrm>
            <a:off x="4318595" y="816890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7" name="TextBox 176">
            <a:extLst>
              <a:ext uri="{FF2B5EF4-FFF2-40B4-BE49-F238E27FC236}">
                <a16:creationId xmlns="" xmlns:a16="http://schemas.microsoft.com/office/drawing/2014/main" id="{A8E76F0C-C7D6-4D6B-BBAE-DB30A6DB26BB}"/>
              </a:ext>
            </a:extLst>
          </p:cNvPr>
          <p:cNvSpPr txBox="1"/>
          <p:nvPr/>
        </p:nvSpPr>
        <p:spPr>
          <a:xfrm>
            <a:off x="4320419" y="83765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8" name="TextBox 177">
            <a:extLst>
              <a:ext uri="{FF2B5EF4-FFF2-40B4-BE49-F238E27FC236}">
                <a16:creationId xmlns="" xmlns:a16="http://schemas.microsoft.com/office/drawing/2014/main" id="{C9FDCD0E-0E17-42EC-88D4-FF309075F0BA}"/>
              </a:ext>
            </a:extLst>
          </p:cNvPr>
          <p:cNvSpPr txBox="1"/>
          <p:nvPr/>
        </p:nvSpPr>
        <p:spPr>
          <a:xfrm>
            <a:off x="4318077" y="796215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9" name="TextBox 178">
            <a:extLst>
              <a:ext uri="{FF2B5EF4-FFF2-40B4-BE49-F238E27FC236}">
                <a16:creationId xmlns="" xmlns:a16="http://schemas.microsoft.com/office/drawing/2014/main" id="{FAA242ED-BFEE-4F53-A527-F40D5D2E7744}"/>
              </a:ext>
            </a:extLst>
          </p:cNvPr>
          <p:cNvSpPr txBox="1"/>
          <p:nvPr/>
        </p:nvSpPr>
        <p:spPr>
          <a:xfrm>
            <a:off x="4318167" y="79114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 name="TextBox 3">
            <a:extLst>
              <a:ext uri="{FF2B5EF4-FFF2-40B4-BE49-F238E27FC236}">
                <a16:creationId xmlns="" xmlns:a16="http://schemas.microsoft.com/office/drawing/2014/main" id="{1441F41E-A629-4EA8-BF60-5CEE47B3FC85}"/>
              </a:ext>
            </a:extLst>
          </p:cNvPr>
          <p:cNvSpPr txBox="1"/>
          <p:nvPr/>
        </p:nvSpPr>
        <p:spPr>
          <a:xfrm>
            <a:off x="616013" y="780229"/>
            <a:ext cx="183038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smtClean="0">
                <a:ln>
                  <a:noFill/>
                </a:ln>
                <a:solidFill>
                  <a:prstClr val="black"/>
                </a:solidFill>
                <a:effectLst/>
                <a:uLnTx/>
                <a:uFillTx/>
                <a:latin typeface="Calibri" panose="020F0502020204030204"/>
                <a:ea typeface="+mn-ea"/>
                <a:cs typeface="+mn-cs"/>
              </a:rPr>
              <a:t>A. Adolescent </a:t>
            </a: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Males</a:t>
            </a:r>
          </a:p>
        </p:txBody>
      </p:sp>
      <p:sp>
        <p:nvSpPr>
          <p:cNvPr id="5" name="TextBox 4">
            <a:extLst>
              <a:ext uri="{FF2B5EF4-FFF2-40B4-BE49-F238E27FC236}">
                <a16:creationId xmlns="" xmlns:a16="http://schemas.microsoft.com/office/drawing/2014/main" id="{24F47202-29E8-4DAF-8A3D-2BE33E5582DC}"/>
              </a:ext>
            </a:extLst>
          </p:cNvPr>
          <p:cNvSpPr txBox="1"/>
          <p:nvPr/>
        </p:nvSpPr>
        <p:spPr>
          <a:xfrm>
            <a:off x="4001836" y="809627"/>
            <a:ext cx="183038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smtClean="0">
                <a:ln>
                  <a:noFill/>
                </a:ln>
                <a:solidFill>
                  <a:prstClr val="black"/>
                </a:solidFill>
                <a:effectLst/>
                <a:uLnTx/>
                <a:uFillTx/>
                <a:latin typeface="Calibri" panose="020F0502020204030204"/>
                <a:ea typeface="+mn-ea"/>
                <a:cs typeface="+mn-cs"/>
              </a:rPr>
              <a:t>B. Adult </a:t>
            </a: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Males</a:t>
            </a:r>
          </a:p>
        </p:txBody>
      </p:sp>
      <p:sp>
        <p:nvSpPr>
          <p:cNvPr id="6" name="TextBox 5">
            <a:extLst>
              <a:ext uri="{FF2B5EF4-FFF2-40B4-BE49-F238E27FC236}">
                <a16:creationId xmlns="" xmlns:a16="http://schemas.microsoft.com/office/drawing/2014/main" id="{BF3115BF-A23C-425E-9B38-F92A143B42C8}"/>
              </a:ext>
            </a:extLst>
          </p:cNvPr>
          <p:cNvSpPr txBox="1"/>
          <p:nvPr/>
        </p:nvSpPr>
        <p:spPr>
          <a:xfrm>
            <a:off x="699393" y="5861546"/>
            <a:ext cx="228086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smtClean="0">
                <a:ln>
                  <a:noFill/>
                </a:ln>
                <a:solidFill>
                  <a:prstClr val="black"/>
                </a:solidFill>
                <a:effectLst/>
                <a:uLnTx/>
                <a:uFillTx/>
                <a:latin typeface="Calibri" panose="020F0502020204030204"/>
                <a:ea typeface="+mn-ea"/>
                <a:cs typeface="+mn-cs"/>
              </a:rPr>
              <a:t>C. Adolescent </a:t>
            </a: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Females</a:t>
            </a:r>
          </a:p>
        </p:txBody>
      </p:sp>
      <p:sp>
        <p:nvSpPr>
          <p:cNvPr id="180" name="TextBox 179">
            <a:extLst>
              <a:ext uri="{FF2B5EF4-FFF2-40B4-BE49-F238E27FC236}">
                <a16:creationId xmlns="" xmlns:a16="http://schemas.microsoft.com/office/drawing/2014/main" id="{5AF80A8C-7438-4811-8091-1D9F5196A9EB}"/>
              </a:ext>
            </a:extLst>
          </p:cNvPr>
          <p:cNvSpPr txBox="1"/>
          <p:nvPr/>
        </p:nvSpPr>
        <p:spPr>
          <a:xfrm>
            <a:off x="-1" y="0"/>
            <a:ext cx="302127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dirty="0" smtClean="0">
                <a:ln>
                  <a:noFill/>
                </a:ln>
                <a:solidFill>
                  <a:prstClr val="black"/>
                </a:solidFill>
                <a:effectLst/>
                <a:uLnTx/>
                <a:uFillTx/>
                <a:latin typeface="Arial"/>
                <a:cs typeface="Arial"/>
              </a:rPr>
              <a:t>Supplemental Figure 3</a:t>
            </a:r>
            <a:endParaRPr kumimoji="0" lang="en-US" b="1" u="none" strike="noStrike" kern="1200" cap="none" spc="0" normalizeH="0" baseline="0" noProof="0" dirty="0">
              <a:ln>
                <a:noFill/>
              </a:ln>
              <a:solidFill>
                <a:prstClr val="black"/>
              </a:solidFill>
              <a:effectLst/>
              <a:uLnTx/>
              <a:uFillTx/>
              <a:latin typeface="Arial"/>
              <a:cs typeface="Arial"/>
            </a:endParaRPr>
          </a:p>
        </p:txBody>
      </p:sp>
    </p:spTree>
    <p:extLst>
      <p:ext uri="{BB962C8B-B14F-4D97-AF65-F5344CB8AC3E}">
        <p14:creationId xmlns:p14="http://schemas.microsoft.com/office/powerpoint/2010/main" val="404626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F51099D5-994B-4041-8836-B30FDE71929A}"/>
              </a:ext>
            </a:extLst>
          </p:cNvPr>
          <p:cNvSpPr txBox="1"/>
          <p:nvPr/>
        </p:nvSpPr>
        <p:spPr>
          <a:xfrm>
            <a:off x="16" y="356972"/>
            <a:ext cx="2497025" cy="347941"/>
          </a:xfrm>
          <a:prstGeom prst="rect">
            <a:avLst/>
          </a:prstGeom>
          <a:noFill/>
        </p:spPr>
        <p:txBody>
          <a:bodyPr wrap="square" rtlCol="0">
            <a:spAutoFit/>
          </a:bodyPr>
          <a:lstStyle/>
          <a:p>
            <a:r>
              <a:rPr lang="en-US" sz="1661" b="1" dirty="0">
                <a:solidFill>
                  <a:prstClr val="black"/>
                </a:solidFill>
                <a:latin typeface="Calibri" panose="020F0502020204030204"/>
              </a:rPr>
              <a:t>Functional Predictions</a:t>
            </a:r>
          </a:p>
        </p:txBody>
      </p:sp>
      <p:pic>
        <p:nvPicPr>
          <p:cNvPr id="5" name="Picture 4">
            <a:extLst>
              <a:ext uri="{FF2B5EF4-FFF2-40B4-BE49-F238E27FC236}">
                <a16:creationId xmlns="" xmlns:a16="http://schemas.microsoft.com/office/drawing/2014/main" id="{D9E3E444-16A2-41DC-B4F3-9595D8702333}"/>
              </a:ext>
            </a:extLst>
          </p:cNvPr>
          <p:cNvPicPr>
            <a:picLocks noChangeAspect="1"/>
          </p:cNvPicPr>
          <p:nvPr/>
        </p:nvPicPr>
        <p:blipFill rotWithShape="1">
          <a:blip r:embed="rId2"/>
          <a:srcRect l="73262" t="14273"/>
          <a:stretch/>
        </p:blipFill>
        <p:spPr>
          <a:xfrm rot="16200000">
            <a:off x="5729377" y="10169684"/>
            <a:ext cx="164516" cy="1139483"/>
          </a:xfrm>
          <a:prstGeom prst="rect">
            <a:avLst/>
          </a:prstGeom>
        </p:spPr>
      </p:pic>
      <p:sp>
        <p:nvSpPr>
          <p:cNvPr id="6" name="TextBox 5">
            <a:extLst>
              <a:ext uri="{FF2B5EF4-FFF2-40B4-BE49-F238E27FC236}">
                <a16:creationId xmlns="" xmlns:a16="http://schemas.microsoft.com/office/drawing/2014/main" id="{2D3990C6-EB0A-411D-8E02-9D9846EC74B9}"/>
              </a:ext>
            </a:extLst>
          </p:cNvPr>
          <p:cNvSpPr txBox="1"/>
          <p:nvPr/>
        </p:nvSpPr>
        <p:spPr>
          <a:xfrm>
            <a:off x="5224415" y="10878393"/>
            <a:ext cx="1780149" cy="236218"/>
          </a:xfrm>
          <a:prstGeom prst="rect">
            <a:avLst/>
          </a:prstGeom>
          <a:noFill/>
        </p:spPr>
        <p:txBody>
          <a:bodyPr wrap="square" rtlCol="0">
            <a:spAutoFit/>
          </a:bodyPr>
          <a:lstStyle/>
          <a:p>
            <a:r>
              <a:rPr lang="en-US" sz="935" b="1" dirty="0">
                <a:solidFill>
                  <a:prstClr val="black"/>
                </a:solidFill>
                <a:latin typeface="Calibri" panose="020F0502020204030204"/>
              </a:rPr>
              <a:t>Low                      High</a:t>
            </a:r>
          </a:p>
        </p:txBody>
      </p:sp>
      <p:pic>
        <p:nvPicPr>
          <p:cNvPr id="7" name="Picture 6">
            <a:extLst>
              <a:ext uri="{FF2B5EF4-FFF2-40B4-BE49-F238E27FC236}">
                <a16:creationId xmlns="" xmlns:a16="http://schemas.microsoft.com/office/drawing/2014/main" id="{F928415C-E3E8-4C42-9103-AC627A9CD00D}"/>
              </a:ext>
            </a:extLst>
          </p:cNvPr>
          <p:cNvPicPr>
            <a:picLocks noChangeAspect="1"/>
          </p:cNvPicPr>
          <p:nvPr/>
        </p:nvPicPr>
        <p:blipFill rotWithShape="1">
          <a:blip r:embed="rId2"/>
          <a:srcRect l="73262" t="14273"/>
          <a:stretch/>
        </p:blipFill>
        <p:spPr>
          <a:xfrm rot="16200000">
            <a:off x="5729378" y="10169684"/>
            <a:ext cx="164516" cy="1139483"/>
          </a:xfrm>
          <a:prstGeom prst="rect">
            <a:avLst/>
          </a:prstGeom>
        </p:spPr>
      </p:pic>
      <p:pic>
        <p:nvPicPr>
          <p:cNvPr id="9" name="Picture 8" descr="A screenshot of a cell phone&#10;&#10;Description automatically generated">
            <a:extLst>
              <a:ext uri="{FF2B5EF4-FFF2-40B4-BE49-F238E27FC236}">
                <a16:creationId xmlns="" xmlns:a16="http://schemas.microsoft.com/office/drawing/2014/main" id="{49E40073-BF8F-42E8-8EEE-2E6F43290B86}"/>
              </a:ext>
            </a:extLst>
          </p:cNvPr>
          <p:cNvPicPr>
            <a:picLocks noChangeAspect="1"/>
          </p:cNvPicPr>
          <p:nvPr/>
        </p:nvPicPr>
        <p:blipFill rotWithShape="1">
          <a:blip r:embed="rId3">
            <a:extLst>
              <a:ext uri="{28A0092B-C50C-407E-A947-70E740481C1C}">
                <a14:useLocalDpi xmlns:a14="http://schemas.microsoft.com/office/drawing/2010/main" val="0"/>
              </a:ext>
            </a:extLst>
          </a:blip>
          <a:srcRect r="27075"/>
          <a:stretch/>
        </p:blipFill>
        <p:spPr>
          <a:xfrm>
            <a:off x="197554" y="1041401"/>
            <a:ext cx="3191256" cy="6126480"/>
          </a:xfrm>
          <a:prstGeom prst="rect">
            <a:avLst/>
          </a:prstGeom>
        </p:spPr>
      </p:pic>
      <p:sp>
        <p:nvSpPr>
          <p:cNvPr id="10" name="TextBox 9">
            <a:extLst>
              <a:ext uri="{FF2B5EF4-FFF2-40B4-BE49-F238E27FC236}">
                <a16:creationId xmlns="" xmlns:a16="http://schemas.microsoft.com/office/drawing/2014/main" id="{C86D9FD9-0940-45BF-9DCA-097A9008E725}"/>
              </a:ext>
            </a:extLst>
          </p:cNvPr>
          <p:cNvSpPr txBox="1"/>
          <p:nvPr/>
        </p:nvSpPr>
        <p:spPr>
          <a:xfrm>
            <a:off x="133524" y="702710"/>
            <a:ext cx="1745668" cy="284078"/>
          </a:xfrm>
          <a:prstGeom prst="rect">
            <a:avLst/>
          </a:prstGeom>
          <a:noFill/>
        </p:spPr>
        <p:txBody>
          <a:bodyPr wrap="square" rtlCol="0">
            <a:spAutoFit/>
          </a:bodyPr>
          <a:lstStyle/>
          <a:p>
            <a:r>
              <a:rPr lang="en-US" sz="1246" b="1" dirty="0" smtClean="0">
                <a:solidFill>
                  <a:prstClr val="black"/>
                </a:solidFill>
                <a:latin typeface="Calibri" panose="020F0502020204030204"/>
              </a:rPr>
              <a:t>A. Adolescent </a:t>
            </a:r>
            <a:r>
              <a:rPr lang="en-US" sz="1246" b="1" dirty="0">
                <a:solidFill>
                  <a:prstClr val="black"/>
                </a:solidFill>
                <a:latin typeface="Calibri" panose="020F0502020204030204"/>
              </a:rPr>
              <a:t>Males</a:t>
            </a:r>
          </a:p>
        </p:txBody>
      </p:sp>
      <p:pic>
        <p:nvPicPr>
          <p:cNvPr id="12" name="Picture 11" descr="A screenshot of a cell phone&#10;&#10;Description automatically generated">
            <a:extLst>
              <a:ext uri="{FF2B5EF4-FFF2-40B4-BE49-F238E27FC236}">
                <a16:creationId xmlns="" xmlns:a16="http://schemas.microsoft.com/office/drawing/2014/main" id="{45D28C66-3C56-44B3-AF51-C8B8C8456263}"/>
              </a:ext>
            </a:extLst>
          </p:cNvPr>
          <p:cNvPicPr>
            <a:picLocks noChangeAspect="1"/>
          </p:cNvPicPr>
          <p:nvPr/>
        </p:nvPicPr>
        <p:blipFill rotWithShape="1">
          <a:blip r:embed="rId4">
            <a:extLst>
              <a:ext uri="{28A0092B-C50C-407E-A947-70E740481C1C}">
                <a14:useLocalDpi xmlns:a14="http://schemas.microsoft.com/office/drawing/2010/main" val="0"/>
              </a:ext>
            </a:extLst>
          </a:blip>
          <a:srcRect l="7" r="25398"/>
          <a:stretch/>
        </p:blipFill>
        <p:spPr>
          <a:xfrm>
            <a:off x="3642248" y="1041401"/>
            <a:ext cx="2688336" cy="6126480"/>
          </a:xfrm>
          <a:prstGeom prst="rect">
            <a:avLst/>
          </a:prstGeom>
        </p:spPr>
      </p:pic>
      <p:sp>
        <p:nvSpPr>
          <p:cNvPr id="13" name="TextBox 12">
            <a:extLst>
              <a:ext uri="{FF2B5EF4-FFF2-40B4-BE49-F238E27FC236}">
                <a16:creationId xmlns="" xmlns:a16="http://schemas.microsoft.com/office/drawing/2014/main" id="{5F16DEAA-C1D9-489B-B972-5CF97D86E8CE}"/>
              </a:ext>
            </a:extLst>
          </p:cNvPr>
          <p:cNvSpPr txBox="1"/>
          <p:nvPr/>
        </p:nvSpPr>
        <p:spPr>
          <a:xfrm>
            <a:off x="3819835" y="730932"/>
            <a:ext cx="1745668" cy="284078"/>
          </a:xfrm>
          <a:prstGeom prst="rect">
            <a:avLst/>
          </a:prstGeom>
          <a:noFill/>
        </p:spPr>
        <p:txBody>
          <a:bodyPr wrap="square" rtlCol="0">
            <a:spAutoFit/>
          </a:bodyPr>
          <a:lstStyle/>
          <a:p>
            <a:r>
              <a:rPr lang="en-US" sz="1246" b="1" dirty="0" smtClean="0">
                <a:solidFill>
                  <a:prstClr val="black"/>
                </a:solidFill>
                <a:latin typeface="Calibri" panose="020F0502020204030204"/>
              </a:rPr>
              <a:t>B. Adult </a:t>
            </a:r>
            <a:r>
              <a:rPr lang="en-US" sz="1246" b="1" dirty="0">
                <a:solidFill>
                  <a:prstClr val="black"/>
                </a:solidFill>
                <a:latin typeface="Calibri" panose="020F0502020204030204"/>
              </a:rPr>
              <a:t>Males</a:t>
            </a:r>
          </a:p>
        </p:txBody>
      </p:sp>
      <p:sp>
        <p:nvSpPr>
          <p:cNvPr id="14" name="TextBox 13">
            <a:extLst>
              <a:ext uri="{FF2B5EF4-FFF2-40B4-BE49-F238E27FC236}">
                <a16:creationId xmlns="" xmlns:a16="http://schemas.microsoft.com/office/drawing/2014/main" id="{335B6CA4-ACE5-49EC-B1F1-9DC52BA63276}"/>
              </a:ext>
            </a:extLst>
          </p:cNvPr>
          <p:cNvSpPr txBox="1"/>
          <p:nvPr/>
        </p:nvSpPr>
        <p:spPr>
          <a:xfrm>
            <a:off x="92175" y="7136939"/>
            <a:ext cx="1828369" cy="284078"/>
          </a:xfrm>
          <a:prstGeom prst="rect">
            <a:avLst/>
          </a:prstGeom>
          <a:noFill/>
        </p:spPr>
        <p:txBody>
          <a:bodyPr wrap="square" rtlCol="0">
            <a:spAutoFit/>
          </a:bodyPr>
          <a:lstStyle/>
          <a:p>
            <a:r>
              <a:rPr lang="en-US" sz="1246" b="1" dirty="0" smtClean="0">
                <a:solidFill>
                  <a:prstClr val="black"/>
                </a:solidFill>
                <a:latin typeface="Calibri" panose="020F0502020204030204"/>
              </a:rPr>
              <a:t>C. Adolescent </a:t>
            </a:r>
            <a:r>
              <a:rPr lang="en-US" sz="1246" b="1" dirty="0">
                <a:solidFill>
                  <a:prstClr val="black"/>
                </a:solidFill>
                <a:latin typeface="Calibri" panose="020F0502020204030204"/>
              </a:rPr>
              <a:t>Females</a:t>
            </a:r>
          </a:p>
        </p:txBody>
      </p:sp>
      <p:pic>
        <p:nvPicPr>
          <p:cNvPr id="16" name="Picture 15" descr="A screenshot of a cell phone&#10;&#10;Description automatically generated">
            <a:extLst>
              <a:ext uri="{FF2B5EF4-FFF2-40B4-BE49-F238E27FC236}">
                <a16:creationId xmlns="" xmlns:a16="http://schemas.microsoft.com/office/drawing/2014/main" id="{C5408083-86F9-41BB-B800-2C07C45B46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8" y="7420991"/>
            <a:ext cx="5181600" cy="3108960"/>
          </a:xfrm>
          <a:prstGeom prst="rect">
            <a:avLst/>
          </a:prstGeom>
        </p:spPr>
      </p:pic>
      <p:pic>
        <p:nvPicPr>
          <p:cNvPr id="18" name="Picture 17" descr="A screenshot of a cell phone&#10;&#10;Description automatically generated">
            <a:extLst>
              <a:ext uri="{FF2B5EF4-FFF2-40B4-BE49-F238E27FC236}">
                <a16:creationId xmlns="" xmlns:a16="http://schemas.microsoft.com/office/drawing/2014/main" id="{4E53A83E-7A67-45D0-89F9-B7F792873877}"/>
              </a:ext>
            </a:extLst>
          </p:cNvPr>
          <p:cNvPicPr>
            <a:picLocks noChangeAspect="1"/>
          </p:cNvPicPr>
          <p:nvPr/>
        </p:nvPicPr>
        <p:blipFill rotWithShape="1">
          <a:blip r:embed="rId6">
            <a:extLst>
              <a:ext uri="{28A0092B-C50C-407E-A947-70E740481C1C}">
                <a14:useLocalDpi xmlns:a14="http://schemas.microsoft.com/office/drawing/2010/main" val="0"/>
              </a:ext>
            </a:extLst>
          </a:blip>
          <a:srcRect r="32823"/>
          <a:stretch/>
        </p:blipFill>
        <p:spPr>
          <a:xfrm>
            <a:off x="3358981" y="7579216"/>
            <a:ext cx="3480875" cy="3108960"/>
          </a:xfrm>
          <a:prstGeom prst="rect">
            <a:avLst/>
          </a:prstGeom>
        </p:spPr>
      </p:pic>
      <p:sp>
        <p:nvSpPr>
          <p:cNvPr id="19" name="TextBox 18">
            <a:extLst>
              <a:ext uri="{FF2B5EF4-FFF2-40B4-BE49-F238E27FC236}">
                <a16:creationId xmlns="" xmlns:a16="http://schemas.microsoft.com/office/drawing/2014/main" id="{C5743326-8DAF-4B33-AB96-BEAE89F07F76}"/>
              </a:ext>
            </a:extLst>
          </p:cNvPr>
          <p:cNvSpPr txBox="1"/>
          <p:nvPr/>
        </p:nvSpPr>
        <p:spPr>
          <a:xfrm>
            <a:off x="3793692" y="7162328"/>
            <a:ext cx="1745668" cy="284078"/>
          </a:xfrm>
          <a:prstGeom prst="rect">
            <a:avLst/>
          </a:prstGeom>
          <a:noFill/>
        </p:spPr>
        <p:txBody>
          <a:bodyPr wrap="square" rtlCol="0">
            <a:spAutoFit/>
          </a:bodyPr>
          <a:lstStyle/>
          <a:p>
            <a:r>
              <a:rPr lang="en-US" sz="1246" b="1" dirty="0" smtClean="0">
                <a:solidFill>
                  <a:prstClr val="black"/>
                </a:solidFill>
                <a:latin typeface="Calibri" panose="020F0502020204030204"/>
              </a:rPr>
              <a:t>D. Adult </a:t>
            </a:r>
            <a:r>
              <a:rPr lang="en-US" sz="1246" b="1" dirty="0">
                <a:solidFill>
                  <a:prstClr val="black"/>
                </a:solidFill>
                <a:latin typeface="Calibri" panose="020F0502020204030204"/>
              </a:rPr>
              <a:t>Females</a:t>
            </a:r>
          </a:p>
        </p:txBody>
      </p:sp>
      <p:sp>
        <p:nvSpPr>
          <p:cNvPr id="15" name="TextBox 14">
            <a:extLst>
              <a:ext uri="{FF2B5EF4-FFF2-40B4-BE49-F238E27FC236}">
                <a16:creationId xmlns="" xmlns:a16="http://schemas.microsoft.com/office/drawing/2014/main" id="{835AD7DE-39D8-47AA-A4C7-C5BCE2D93FCF}"/>
              </a:ext>
            </a:extLst>
          </p:cNvPr>
          <p:cNvSpPr txBox="1"/>
          <p:nvPr/>
        </p:nvSpPr>
        <p:spPr>
          <a:xfrm>
            <a:off x="-1595" y="4"/>
            <a:ext cx="3091928" cy="369332"/>
          </a:xfrm>
          <a:prstGeom prst="rect">
            <a:avLst/>
          </a:prstGeom>
          <a:noFill/>
        </p:spPr>
        <p:txBody>
          <a:bodyPr wrap="square" rtlCol="0">
            <a:spAutoFit/>
          </a:bodyPr>
          <a:lstStyle/>
          <a:p>
            <a:r>
              <a:rPr lang="en-US" b="1" dirty="0">
                <a:solidFill>
                  <a:prstClr val="black"/>
                </a:solidFill>
                <a:latin typeface="Arial"/>
                <a:cs typeface="Arial"/>
              </a:rPr>
              <a:t>Supplemental Figure 4</a:t>
            </a:r>
          </a:p>
        </p:txBody>
      </p:sp>
      <p:sp>
        <p:nvSpPr>
          <p:cNvPr id="3" name="Rectangle 2"/>
          <p:cNvSpPr/>
          <p:nvPr/>
        </p:nvSpPr>
        <p:spPr>
          <a:xfrm>
            <a:off x="197554" y="1100517"/>
            <a:ext cx="959607" cy="5421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642248" y="1041401"/>
            <a:ext cx="767911" cy="6336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7554" y="7446406"/>
            <a:ext cx="959607" cy="249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388810" y="7579216"/>
            <a:ext cx="1142730" cy="286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9124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6AF60A8C-7280-4DA0-8A8B-7B8ED9EA2970}"/>
              </a:ext>
            </a:extLst>
          </p:cNvPr>
          <p:cNvSpPr txBox="1"/>
          <p:nvPr/>
        </p:nvSpPr>
        <p:spPr>
          <a:xfrm rot="16200000">
            <a:off x="152758" y="4341266"/>
            <a:ext cx="1582208"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Adult Males</a:t>
            </a:r>
          </a:p>
        </p:txBody>
      </p:sp>
      <p:sp>
        <p:nvSpPr>
          <p:cNvPr id="6" name="TextBox 5">
            <a:extLst>
              <a:ext uri="{FF2B5EF4-FFF2-40B4-BE49-F238E27FC236}">
                <a16:creationId xmlns:a16="http://schemas.microsoft.com/office/drawing/2014/main" xmlns="" id="{E0C6E204-843E-4223-A1A1-A19E15A61E8C}"/>
              </a:ext>
            </a:extLst>
          </p:cNvPr>
          <p:cNvSpPr txBox="1"/>
          <p:nvPr/>
        </p:nvSpPr>
        <p:spPr>
          <a:xfrm rot="16200000">
            <a:off x="-47308" y="7522886"/>
            <a:ext cx="192616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Adolescent Females</a:t>
            </a:r>
          </a:p>
        </p:txBody>
      </p:sp>
      <p:sp>
        <p:nvSpPr>
          <p:cNvPr id="7" name="TextBox 6">
            <a:extLst>
              <a:ext uri="{FF2B5EF4-FFF2-40B4-BE49-F238E27FC236}">
                <a16:creationId xmlns:a16="http://schemas.microsoft.com/office/drawing/2014/main" xmlns="" id="{08F12D30-6880-4EA6-846A-273948A2B0B5}"/>
              </a:ext>
            </a:extLst>
          </p:cNvPr>
          <p:cNvSpPr txBox="1"/>
          <p:nvPr/>
        </p:nvSpPr>
        <p:spPr>
          <a:xfrm rot="16200000">
            <a:off x="-26350" y="10207535"/>
            <a:ext cx="1926167"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Adult Females</a:t>
            </a:r>
          </a:p>
        </p:txBody>
      </p:sp>
      <p:pic>
        <p:nvPicPr>
          <p:cNvPr id="9" name="Picture 8" descr="A close up of text on a white background&#10;&#10;Description automatically generated">
            <a:extLst>
              <a:ext uri="{FF2B5EF4-FFF2-40B4-BE49-F238E27FC236}">
                <a16:creationId xmlns:a16="http://schemas.microsoft.com/office/drawing/2014/main" xmlns="" id="{2BDE61B1-B797-4481-9FE6-6809F20AD144}"/>
              </a:ext>
            </a:extLst>
          </p:cNvPr>
          <p:cNvPicPr>
            <a:picLocks noChangeAspect="1"/>
          </p:cNvPicPr>
          <p:nvPr/>
        </p:nvPicPr>
        <p:blipFill rotWithShape="1">
          <a:blip r:embed="rId3">
            <a:extLst>
              <a:ext uri="{28A0092B-C50C-407E-A947-70E740481C1C}">
                <a14:useLocalDpi xmlns:a14="http://schemas.microsoft.com/office/drawing/2010/main" val="0"/>
              </a:ext>
            </a:extLst>
          </a:blip>
          <a:srcRect l="21314" r="1"/>
          <a:stretch/>
        </p:blipFill>
        <p:spPr>
          <a:xfrm>
            <a:off x="1484575" y="369332"/>
            <a:ext cx="2338387" cy="2743200"/>
          </a:xfrm>
          <a:prstGeom prst="rect">
            <a:avLst/>
          </a:prstGeom>
        </p:spPr>
      </p:pic>
      <p:pic>
        <p:nvPicPr>
          <p:cNvPr id="11" name="Picture 10" descr="A close up of text on a white background&#10;&#10;Description automatically generated">
            <a:extLst>
              <a:ext uri="{FF2B5EF4-FFF2-40B4-BE49-F238E27FC236}">
                <a16:creationId xmlns:a16="http://schemas.microsoft.com/office/drawing/2014/main" xmlns="" id="{7CE6321A-CD22-4374-8887-D68509426642}"/>
              </a:ext>
            </a:extLst>
          </p:cNvPr>
          <p:cNvPicPr>
            <a:picLocks noChangeAspect="1"/>
          </p:cNvPicPr>
          <p:nvPr/>
        </p:nvPicPr>
        <p:blipFill rotWithShape="1">
          <a:blip r:embed="rId4">
            <a:extLst>
              <a:ext uri="{28A0092B-C50C-407E-A947-70E740481C1C}">
                <a14:useLocalDpi xmlns:a14="http://schemas.microsoft.com/office/drawing/2010/main" val="0"/>
              </a:ext>
            </a:extLst>
          </a:blip>
          <a:srcRect l="21314"/>
          <a:stretch/>
        </p:blipFill>
        <p:spPr>
          <a:xfrm>
            <a:off x="1518970" y="3454959"/>
            <a:ext cx="2338387" cy="2743200"/>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xmlns="" id="{23789063-465A-4899-B23D-666A02A4A5E8}"/>
              </a:ext>
            </a:extLst>
          </p:cNvPr>
          <p:cNvPicPr>
            <a:picLocks noChangeAspect="1"/>
          </p:cNvPicPr>
          <p:nvPr/>
        </p:nvPicPr>
        <p:blipFill rotWithShape="1">
          <a:blip r:embed="rId5">
            <a:extLst>
              <a:ext uri="{28A0092B-C50C-407E-A947-70E740481C1C}">
                <a14:useLocalDpi xmlns:a14="http://schemas.microsoft.com/office/drawing/2010/main" val="0"/>
              </a:ext>
            </a:extLst>
          </a:blip>
          <a:srcRect l="21314"/>
          <a:stretch/>
        </p:blipFill>
        <p:spPr>
          <a:xfrm>
            <a:off x="1518955" y="6434665"/>
            <a:ext cx="2338388" cy="2743200"/>
          </a:xfrm>
          <a:prstGeom prst="rect">
            <a:avLst/>
          </a:prstGeom>
        </p:spPr>
      </p:pic>
      <p:pic>
        <p:nvPicPr>
          <p:cNvPr id="15" name="Picture 14" descr="A close up of text on a white background&#10;&#10;Description automatically generated">
            <a:extLst>
              <a:ext uri="{FF2B5EF4-FFF2-40B4-BE49-F238E27FC236}">
                <a16:creationId xmlns:a16="http://schemas.microsoft.com/office/drawing/2014/main" xmlns="" id="{C08024F6-E5B4-4EFB-8476-931FA149B7F9}"/>
              </a:ext>
            </a:extLst>
          </p:cNvPr>
          <p:cNvPicPr>
            <a:picLocks noChangeAspect="1"/>
          </p:cNvPicPr>
          <p:nvPr/>
        </p:nvPicPr>
        <p:blipFill rotWithShape="1">
          <a:blip r:embed="rId6">
            <a:extLst>
              <a:ext uri="{28A0092B-C50C-407E-A947-70E740481C1C}">
                <a14:useLocalDpi xmlns:a14="http://schemas.microsoft.com/office/drawing/2010/main" val="0"/>
              </a:ext>
            </a:extLst>
          </a:blip>
          <a:srcRect l="21314"/>
          <a:stretch/>
        </p:blipFill>
        <p:spPr>
          <a:xfrm>
            <a:off x="1574001" y="9448800"/>
            <a:ext cx="2338389" cy="2743200"/>
          </a:xfrm>
          <a:prstGeom prst="rect">
            <a:avLst/>
          </a:prstGeom>
        </p:spPr>
      </p:pic>
      <p:pic>
        <p:nvPicPr>
          <p:cNvPr id="10" name="Picture 9" descr="A close up of text on a white background&#10;&#10;Description automatically generated">
            <a:extLst>
              <a:ext uri="{FF2B5EF4-FFF2-40B4-BE49-F238E27FC236}">
                <a16:creationId xmlns:a16="http://schemas.microsoft.com/office/drawing/2014/main" xmlns="" id="{B539C933-5D7B-46A5-95BD-C0C9C5BE7E62}"/>
              </a:ext>
            </a:extLst>
          </p:cNvPr>
          <p:cNvPicPr>
            <a:picLocks noChangeAspect="1"/>
          </p:cNvPicPr>
          <p:nvPr/>
        </p:nvPicPr>
        <p:blipFill rotWithShape="1">
          <a:blip r:embed="rId3">
            <a:extLst>
              <a:ext uri="{28A0092B-C50C-407E-A947-70E740481C1C}">
                <a14:useLocalDpi xmlns:a14="http://schemas.microsoft.com/office/drawing/2010/main" val="0"/>
              </a:ext>
            </a:extLst>
          </a:blip>
          <a:srcRect r="78526" b="90267"/>
          <a:stretch/>
        </p:blipFill>
        <p:spPr>
          <a:xfrm>
            <a:off x="3383828" y="11516752"/>
            <a:ext cx="1613927" cy="675249"/>
          </a:xfrm>
          <a:prstGeom prst="rect">
            <a:avLst/>
          </a:prstGeom>
        </p:spPr>
      </p:pic>
      <p:pic>
        <p:nvPicPr>
          <p:cNvPr id="12" name="Picture 11" descr="A close up of text on a white background&#10;&#10;Description automatically generated">
            <a:extLst>
              <a:ext uri="{FF2B5EF4-FFF2-40B4-BE49-F238E27FC236}">
                <a16:creationId xmlns:a16="http://schemas.microsoft.com/office/drawing/2014/main" xmlns="" id="{7C2F4F7C-D337-4960-94AA-14D766E6F3AD}"/>
              </a:ext>
            </a:extLst>
          </p:cNvPr>
          <p:cNvPicPr>
            <a:picLocks noChangeAspect="1"/>
          </p:cNvPicPr>
          <p:nvPr/>
        </p:nvPicPr>
        <p:blipFill rotWithShape="1">
          <a:blip r:embed="rId3">
            <a:extLst>
              <a:ext uri="{28A0092B-C50C-407E-A947-70E740481C1C}">
                <a14:useLocalDpi xmlns:a14="http://schemas.microsoft.com/office/drawing/2010/main" val="0"/>
              </a:ext>
            </a:extLst>
          </a:blip>
          <a:srcRect r="78757" b="14243"/>
          <a:stretch/>
        </p:blipFill>
        <p:spPr>
          <a:xfrm>
            <a:off x="1228462" y="369332"/>
            <a:ext cx="258233" cy="2352482"/>
          </a:xfrm>
          <a:prstGeom prst="rect">
            <a:avLst/>
          </a:prstGeom>
        </p:spPr>
      </p:pic>
      <p:sp>
        <p:nvSpPr>
          <p:cNvPr id="2" name="Rectangle 1">
            <a:extLst>
              <a:ext uri="{FF2B5EF4-FFF2-40B4-BE49-F238E27FC236}">
                <a16:creationId xmlns:a16="http://schemas.microsoft.com/office/drawing/2014/main" xmlns="" id="{C3E848B0-593B-4A3C-A3EA-3F92F4CBFDDF}"/>
              </a:ext>
            </a:extLst>
          </p:cNvPr>
          <p:cNvSpPr/>
          <p:nvPr/>
        </p:nvSpPr>
        <p:spPr>
          <a:xfrm>
            <a:off x="1168330" y="369332"/>
            <a:ext cx="316230" cy="257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A close up of text on a white background&#10;&#10;Description automatically generated">
            <a:extLst>
              <a:ext uri="{FF2B5EF4-FFF2-40B4-BE49-F238E27FC236}">
                <a16:creationId xmlns:a16="http://schemas.microsoft.com/office/drawing/2014/main" xmlns="" id="{FD53E6BD-A423-4D39-8C76-C631CE821807}"/>
              </a:ext>
            </a:extLst>
          </p:cNvPr>
          <p:cNvPicPr>
            <a:picLocks noChangeAspect="1"/>
          </p:cNvPicPr>
          <p:nvPr/>
        </p:nvPicPr>
        <p:blipFill rotWithShape="1">
          <a:blip r:embed="rId4">
            <a:extLst>
              <a:ext uri="{28A0092B-C50C-407E-A947-70E740481C1C}">
                <a14:useLocalDpi xmlns:a14="http://schemas.microsoft.com/office/drawing/2010/main" val="0"/>
              </a:ext>
            </a:extLst>
          </a:blip>
          <a:srcRect r="78632" b="14951"/>
          <a:stretch/>
        </p:blipFill>
        <p:spPr>
          <a:xfrm>
            <a:off x="1266554" y="3450329"/>
            <a:ext cx="256115" cy="2333065"/>
          </a:xfrm>
          <a:prstGeom prst="rect">
            <a:avLst/>
          </a:prstGeom>
        </p:spPr>
      </p:pic>
      <p:sp>
        <p:nvSpPr>
          <p:cNvPr id="3" name="Rectangle 2">
            <a:extLst>
              <a:ext uri="{FF2B5EF4-FFF2-40B4-BE49-F238E27FC236}">
                <a16:creationId xmlns:a16="http://schemas.microsoft.com/office/drawing/2014/main" xmlns="" id="{818703DD-16F6-4A2A-AE30-E3943473C20B}"/>
              </a:ext>
            </a:extLst>
          </p:cNvPr>
          <p:cNvSpPr/>
          <p:nvPr/>
        </p:nvSpPr>
        <p:spPr>
          <a:xfrm>
            <a:off x="1266539" y="3476347"/>
            <a:ext cx="252416" cy="212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descr="A screenshot of a cell phone&#10;&#10;Description automatically generated">
            <a:extLst>
              <a:ext uri="{FF2B5EF4-FFF2-40B4-BE49-F238E27FC236}">
                <a16:creationId xmlns:a16="http://schemas.microsoft.com/office/drawing/2014/main" xmlns="" id="{7D15CC96-EE54-4FDC-ACE6-F3789D64BB13}"/>
              </a:ext>
            </a:extLst>
          </p:cNvPr>
          <p:cNvPicPr>
            <a:picLocks noChangeAspect="1"/>
          </p:cNvPicPr>
          <p:nvPr/>
        </p:nvPicPr>
        <p:blipFill rotWithShape="1">
          <a:blip r:embed="rId5">
            <a:extLst>
              <a:ext uri="{28A0092B-C50C-407E-A947-70E740481C1C}">
                <a14:useLocalDpi xmlns:a14="http://schemas.microsoft.com/office/drawing/2010/main" val="0"/>
              </a:ext>
            </a:extLst>
          </a:blip>
          <a:srcRect r="78704" b="14910"/>
          <a:stretch/>
        </p:blipFill>
        <p:spPr>
          <a:xfrm>
            <a:off x="1264428" y="6434674"/>
            <a:ext cx="258234" cy="2334197"/>
          </a:xfrm>
          <a:prstGeom prst="rect">
            <a:avLst/>
          </a:prstGeom>
        </p:spPr>
      </p:pic>
      <p:sp>
        <p:nvSpPr>
          <p:cNvPr id="19" name="Rectangle 18">
            <a:extLst>
              <a:ext uri="{FF2B5EF4-FFF2-40B4-BE49-F238E27FC236}">
                <a16:creationId xmlns:a16="http://schemas.microsoft.com/office/drawing/2014/main" xmlns="" id="{0A54DB3B-2F7E-45AD-A107-A73022730C95}"/>
              </a:ext>
            </a:extLst>
          </p:cNvPr>
          <p:cNvSpPr/>
          <p:nvPr/>
        </p:nvSpPr>
        <p:spPr>
          <a:xfrm>
            <a:off x="1288764" y="6442480"/>
            <a:ext cx="252416" cy="212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descr="A close up of text on a white background&#10;&#10;Description automatically generated">
            <a:extLst>
              <a:ext uri="{FF2B5EF4-FFF2-40B4-BE49-F238E27FC236}">
                <a16:creationId xmlns:a16="http://schemas.microsoft.com/office/drawing/2014/main" xmlns="" id="{B9E33933-8E4F-4D07-A6B0-EE8D42BFDECB}"/>
              </a:ext>
            </a:extLst>
          </p:cNvPr>
          <p:cNvPicPr>
            <a:picLocks noChangeAspect="1"/>
          </p:cNvPicPr>
          <p:nvPr/>
        </p:nvPicPr>
        <p:blipFill rotWithShape="1">
          <a:blip r:embed="rId6">
            <a:extLst>
              <a:ext uri="{28A0092B-C50C-407E-A947-70E740481C1C}">
                <a14:useLocalDpi xmlns:a14="http://schemas.microsoft.com/office/drawing/2010/main" val="0"/>
              </a:ext>
            </a:extLst>
          </a:blip>
          <a:srcRect r="78704" b="15362"/>
          <a:stretch/>
        </p:blipFill>
        <p:spPr>
          <a:xfrm>
            <a:off x="1322659" y="9448808"/>
            <a:ext cx="253999" cy="2321813"/>
          </a:xfrm>
          <a:prstGeom prst="rect">
            <a:avLst/>
          </a:prstGeom>
        </p:spPr>
      </p:pic>
      <p:sp>
        <p:nvSpPr>
          <p:cNvPr id="8" name="Rectangle 7">
            <a:extLst>
              <a:ext uri="{FF2B5EF4-FFF2-40B4-BE49-F238E27FC236}">
                <a16:creationId xmlns:a16="http://schemas.microsoft.com/office/drawing/2014/main" xmlns="" id="{168271C1-8886-430A-8E6A-707DA1FDFCAA}"/>
              </a:ext>
            </a:extLst>
          </p:cNvPr>
          <p:cNvSpPr/>
          <p:nvPr/>
        </p:nvSpPr>
        <p:spPr>
          <a:xfrm>
            <a:off x="1264428" y="9414380"/>
            <a:ext cx="321732" cy="274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xmlns="" id="{8680E152-F677-43A2-9ADF-6A738BEBC9D3}"/>
              </a:ext>
            </a:extLst>
          </p:cNvPr>
          <p:cNvSpPr txBox="1"/>
          <p:nvPr/>
        </p:nvSpPr>
        <p:spPr>
          <a:xfrm>
            <a:off x="1655695" y="14836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a16="http://schemas.microsoft.com/office/drawing/2014/main" xmlns="" id="{D700871D-0C0B-4B86-B786-887E3E7866D7}"/>
              </a:ext>
            </a:extLst>
          </p:cNvPr>
          <p:cNvSpPr txBox="1"/>
          <p:nvPr/>
        </p:nvSpPr>
        <p:spPr>
          <a:xfrm>
            <a:off x="1578229" y="14836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a16="http://schemas.microsoft.com/office/drawing/2014/main" xmlns="" id="{52703D66-8BEB-4B35-8EBF-1D38DAD7A289}"/>
              </a:ext>
            </a:extLst>
          </p:cNvPr>
          <p:cNvSpPr txBox="1"/>
          <p:nvPr/>
        </p:nvSpPr>
        <p:spPr>
          <a:xfrm>
            <a:off x="1498645" y="14836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a16="http://schemas.microsoft.com/office/drawing/2014/main" xmlns="" id="{4B1E380F-9B53-4060-93F9-8C5A097AE725}"/>
              </a:ext>
            </a:extLst>
          </p:cNvPr>
          <p:cNvSpPr txBox="1"/>
          <p:nvPr/>
        </p:nvSpPr>
        <p:spPr>
          <a:xfrm>
            <a:off x="1655695" y="153071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a16="http://schemas.microsoft.com/office/drawing/2014/main" xmlns="" id="{A979BB62-3146-4C03-B994-FA1114F47C4E}"/>
              </a:ext>
            </a:extLst>
          </p:cNvPr>
          <p:cNvSpPr txBox="1"/>
          <p:nvPr/>
        </p:nvSpPr>
        <p:spPr>
          <a:xfrm>
            <a:off x="1578229" y="15298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a16="http://schemas.microsoft.com/office/drawing/2014/main" xmlns="" id="{AF28FA1E-CF1E-4A55-977C-87DB537416F7}"/>
              </a:ext>
            </a:extLst>
          </p:cNvPr>
          <p:cNvSpPr txBox="1"/>
          <p:nvPr/>
        </p:nvSpPr>
        <p:spPr>
          <a:xfrm>
            <a:off x="1498645" y="15311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a16="http://schemas.microsoft.com/office/drawing/2014/main" xmlns="" id="{5647682D-EAFE-4973-A043-A314262C958B}"/>
              </a:ext>
            </a:extLst>
          </p:cNvPr>
          <p:cNvSpPr txBox="1"/>
          <p:nvPr/>
        </p:nvSpPr>
        <p:spPr>
          <a:xfrm>
            <a:off x="1578229" y="143320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8" name="TextBox 27">
            <a:extLst>
              <a:ext uri="{FF2B5EF4-FFF2-40B4-BE49-F238E27FC236}">
                <a16:creationId xmlns:a16="http://schemas.microsoft.com/office/drawing/2014/main" xmlns="" id="{58DA761F-42C1-425C-9BFE-6D8CBFC38258}"/>
              </a:ext>
            </a:extLst>
          </p:cNvPr>
          <p:cNvSpPr txBox="1"/>
          <p:nvPr/>
        </p:nvSpPr>
        <p:spPr>
          <a:xfrm>
            <a:off x="1656320" y="233457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a16="http://schemas.microsoft.com/office/drawing/2014/main" xmlns="" id="{99A28448-1E71-492A-B21E-73F14CF098FA}"/>
              </a:ext>
            </a:extLst>
          </p:cNvPr>
          <p:cNvSpPr txBox="1"/>
          <p:nvPr/>
        </p:nvSpPr>
        <p:spPr>
          <a:xfrm>
            <a:off x="1498644" y="233457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0" name="TextBox 29">
            <a:extLst>
              <a:ext uri="{FF2B5EF4-FFF2-40B4-BE49-F238E27FC236}">
                <a16:creationId xmlns:a16="http://schemas.microsoft.com/office/drawing/2014/main" xmlns="" id="{E705D6BE-D52B-4B7B-B793-238676382640}"/>
              </a:ext>
            </a:extLst>
          </p:cNvPr>
          <p:cNvSpPr txBox="1"/>
          <p:nvPr/>
        </p:nvSpPr>
        <p:spPr>
          <a:xfrm>
            <a:off x="1655695" y="67574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a16="http://schemas.microsoft.com/office/drawing/2014/main" xmlns="" id="{87926A4F-3638-4753-B824-0AF10735B0A9}"/>
              </a:ext>
            </a:extLst>
          </p:cNvPr>
          <p:cNvSpPr txBox="1"/>
          <p:nvPr/>
        </p:nvSpPr>
        <p:spPr>
          <a:xfrm>
            <a:off x="1498643" y="16243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a16="http://schemas.microsoft.com/office/drawing/2014/main" xmlns="" id="{22EF54B4-4A1C-4427-B939-6CAC6FFE6F71}"/>
              </a:ext>
            </a:extLst>
          </p:cNvPr>
          <p:cNvSpPr txBox="1"/>
          <p:nvPr/>
        </p:nvSpPr>
        <p:spPr>
          <a:xfrm>
            <a:off x="1655695" y="16243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3" name="TextBox 32">
            <a:extLst>
              <a:ext uri="{FF2B5EF4-FFF2-40B4-BE49-F238E27FC236}">
                <a16:creationId xmlns:a16="http://schemas.microsoft.com/office/drawing/2014/main" xmlns="" id="{14042474-422B-4936-9A34-0361FB1A1FAB}"/>
              </a:ext>
            </a:extLst>
          </p:cNvPr>
          <p:cNvSpPr txBox="1"/>
          <p:nvPr/>
        </p:nvSpPr>
        <p:spPr>
          <a:xfrm>
            <a:off x="1498643" y="171966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5" name="TextBox 34">
            <a:extLst>
              <a:ext uri="{FF2B5EF4-FFF2-40B4-BE49-F238E27FC236}">
                <a16:creationId xmlns:a16="http://schemas.microsoft.com/office/drawing/2014/main" xmlns="" id="{F7BB33A1-7F44-41F6-8F02-DCBF08DAF763}"/>
              </a:ext>
            </a:extLst>
          </p:cNvPr>
          <p:cNvSpPr txBox="1"/>
          <p:nvPr/>
        </p:nvSpPr>
        <p:spPr>
          <a:xfrm>
            <a:off x="1575351" y="171966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6" name="TextBox 35">
            <a:extLst>
              <a:ext uri="{FF2B5EF4-FFF2-40B4-BE49-F238E27FC236}">
                <a16:creationId xmlns:a16="http://schemas.microsoft.com/office/drawing/2014/main" xmlns="" id="{BC3C5294-A3AD-4072-8943-F22EA24F8BC2}"/>
              </a:ext>
            </a:extLst>
          </p:cNvPr>
          <p:cNvSpPr txBox="1"/>
          <p:nvPr/>
        </p:nvSpPr>
        <p:spPr>
          <a:xfrm>
            <a:off x="1653575" y="58039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7" name="TextBox 36">
            <a:extLst>
              <a:ext uri="{FF2B5EF4-FFF2-40B4-BE49-F238E27FC236}">
                <a16:creationId xmlns:a16="http://schemas.microsoft.com/office/drawing/2014/main" xmlns="" id="{76322415-9B4B-4E74-BCD8-54C3B579FC67}"/>
              </a:ext>
            </a:extLst>
          </p:cNvPr>
          <p:cNvSpPr txBox="1"/>
          <p:nvPr/>
        </p:nvSpPr>
        <p:spPr>
          <a:xfrm>
            <a:off x="1577541" y="24779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8" name="TextBox 37">
            <a:extLst>
              <a:ext uri="{FF2B5EF4-FFF2-40B4-BE49-F238E27FC236}">
                <a16:creationId xmlns:a16="http://schemas.microsoft.com/office/drawing/2014/main" xmlns="" id="{CAD09D91-0ABA-4F70-8B15-9DBC8EBD7273}"/>
              </a:ext>
            </a:extLst>
          </p:cNvPr>
          <p:cNvSpPr txBox="1"/>
          <p:nvPr/>
        </p:nvSpPr>
        <p:spPr>
          <a:xfrm>
            <a:off x="1655695" y="24779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9" name="TextBox 38">
            <a:extLst>
              <a:ext uri="{FF2B5EF4-FFF2-40B4-BE49-F238E27FC236}">
                <a16:creationId xmlns:a16="http://schemas.microsoft.com/office/drawing/2014/main" xmlns="" id="{F1B792F6-CAB6-4F03-90DD-90ED7E634CA5}"/>
              </a:ext>
            </a:extLst>
          </p:cNvPr>
          <p:cNvSpPr txBox="1"/>
          <p:nvPr/>
        </p:nvSpPr>
        <p:spPr>
          <a:xfrm>
            <a:off x="1576109" y="110418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0" name="TextBox 39">
            <a:extLst>
              <a:ext uri="{FF2B5EF4-FFF2-40B4-BE49-F238E27FC236}">
                <a16:creationId xmlns:a16="http://schemas.microsoft.com/office/drawing/2014/main" xmlns="" id="{8624034A-C69D-471B-8E80-65036D76668B}"/>
              </a:ext>
            </a:extLst>
          </p:cNvPr>
          <p:cNvSpPr txBox="1"/>
          <p:nvPr/>
        </p:nvSpPr>
        <p:spPr>
          <a:xfrm>
            <a:off x="1654519" y="110314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1" name="TextBox 40">
            <a:extLst>
              <a:ext uri="{FF2B5EF4-FFF2-40B4-BE49-F238E27FC236}">
                <a16:creationId xmlns:a16="http://schemas.microsoft.com/office/drawing/2014/main" xmlns="" id="{C986F19C-DAFD-4E5F-934F-CC2C8DEE09E0}"/>
              </a:ext>
            </a:extLst>
          </p:cNvPr>
          <p:cNvSpPr txBox="1"/>
          <p:nvPr/>
        </p:nvSpPr>
        <p:spPr>
          <a:xfrm>
            <a:off x="1576109" y="224043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2" name="TextBox 41">
            <a:extLst>
              <a:ext uri="{FF2B5EF4-FFF2-40B4-BE49-F238E27FC236}">
                <a16:creationId xmlns:a16="http://schemas.microsoft.com/office/drawing/2014/main" xmlns="" id="{37EAAA50-F2DD-4866-A8D0-650EDE19EC80}"/>
              </a:ext>
            </a:extLst>
          </p:cNvPr>
          <p:cNvSpPr txBox="1"/>
          <p:nvPr/>
        </p:nvSpPr>
        <p:spPr>
          <a:xfrm>
            <a:off x="1655690" y="7227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3" name="TextBox 42">
            <a:extLst>
              <a:ext uri="{FF2B5EF4-FFF2-40B4-BE49-F238E27FC236}">
                <a16:creationId xmlns:a16="http://schemas.microsoft.com/office/drawing/2014/main" xmlns="" id="{B1DC013C-A9FC-495F-AC28-E522F3F1DC48}"/>
              </a:ext>
            </a:extLst>
          </p:cNvPr>
          <p:cNvSpPr txBox="1"/>
          <p:nvPr/>
        </p:nvSpPr>
        <p:spPr>
          <a:xfrm>
            <a:off x="1576109" y="209920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4" name="TextBox 43">
            <a:extLst>
              <a:ext uri="{FF2B5EF4-FFF2-40B4-BE49-F238E27FC236}">
                <a16:creationId xmlns:a16="http://schemas.microsoft.com/office/drawing/2014/main" xmlns="" id="{78ACE8BB-DA8B-43D0-9C23-DBC3D4D18BEA}"/>
              </a:ext>
            </a:extLst>
          </p:cNvPr>
          <p:cNvSpPr txBox="1"/>
          <p:nvPr/>
        </p:nvSpPr>
        <p:spPr>
          <a:xfrm>
            <a:off x="1655695" y="7693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5" name="TextBox 44">
            <a:extLst>
              <a:ext uri="{FF2B5EF4-FFF2-40B4-BE49-F238E27FC236}">
                <a16:creationId xmlns:a16="http://schemas.microsoft.com/office/drawing/2014/main" xmlns="" id="{E718F817-86E5-47F5-90D7-D979621ADDDF}"/>
              </a:ext>
            </a:extLst>
          </p:cNvPr>
          <p:cNvSpPr txBox="1"/>
          <p:nvPr/>
        </p:nvSpPr>
        <p:spPr>
          <a:xfrm>
            <a:off x="1654947" y="124327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6" name="TextBox 45">
            <a:extLst>
              <a:ext uri="{FF2B5EF4-FFF2-40B4-BE49-F238E27FC236}">
                <a16:creationId xmlns:a16="http://schemas.microsoft.com/office/drawing/2014/main" xmlns="" id="{46E6E1F0-D8F1-4651-81BA-A390171EC404}"/>
              </a:ext>
            </a:extLst>
          </p:cNvPr>
          <p:cNvSpPr txBox="1"/>
          <p:nvPr/>
        </p:nvSpPr>
        <p:spPr>
          <a:xfrm>
            <a:off x="1497276" y="119820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8" name="TextBox 47">
            <a:extLst>
              <a:ext uri="{FF2B5EF4-FFF2-40B4-BE49-F238E27FC236}">
                <a16:creationId xmlns:a16="http://schemas.microsoft.com/office/drawing/2014/main" xmlns="" id="{46405BE9-B375-4D8E-A1FB-1A9A65DBD76E}"/>
              </a:ext>
            </a:extLst>
          </p:cNvPr>
          <p:cNvSpPr txBox="1"/>
          <p:nvPr/>
        </p:nvSpPr>
        <p:spPr>
          <a:xfrm>
            <a:off x="1655695" y="11973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9" name="TextBox 48">
            <a:extLst>
              <a:ext uri="{FF2B5EF4-FFF2-40B4-BE49-F238E27FC236}">
                <a16:creationId xmlns:a16="http://schemas.microsoft.com/office/drawing/2014/main" xmlns="" id="{053A9874-5FE6-4F91-A4C0-A76C91A85635}"/>
              </a:ext>
            </a:extLst>
          </p:cNvPr>
          <p:cNvSpPr txBox="1"/>
          <p:nvPr/>
        </p:nvSpPr>
        <p:spPr>
          <a:xfrm>
            <a:off x="1655513" y="62913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1" name="TextBox 50">
            <a:extLst>
              <a:ext uri="{FF2B5EF4-FFF2-40B4-BE49-F238E27FC236}">
                <a16:creationId xmlns:a16="http://schemas.microsoft.com/office/drawing/2014/main" xmlns="" id="{A6A9B50A-5D6C-4D60-A0D6-D1CDF84617B9}"/>
              </a:ext>
            </a:extLst>
          </p:cNvPr>
          <p:cNvSpPr txBox="1"/>
          <p:nvPr/>
        </p:nvSpPr>
        <p:spPr>
          <a:xfrm>
            <a:off x="1654446" y="91580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2" name="TextBox 51">
            <a:extLst>
              <a:ext uri="{FF2B5EF4-FFF2-40B4-BE49-F238E27FC236}">
                <a16:creationId xmlns:a16="http://schemas.microsoft.com/office/drawing/2014/main" xmlns="" id="{724F7C74-0B7B-439B-8CE5-676D64F90E66}"/>
              </a:ext>
            </a:extLst>
          </p:cNvPr>
          <p:cNvSpPr txBox="1"/>
          <p:nvPr/>
        </p:nvSpPr>
        <p:spPr>
          <a:xfrm>
            <a:off x="1497276" y="134205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3" name="TextBox 52">
            <a:extLst>
              <a:ext uri="{FF2B5EF4-FFF2-40B4-BE49-F238E27FC236}">
                <a16:creationId xmlns:a16="http://schemas.microsoft.com/office/drawing/2014/main" xmlns="" id="{80665B13-2EDB-4FE5-969E-761E62A3C5F7}"/>
              </a:ext>
            </a:extLst>
          </p:cNvPr>
          <p:cNvSpPr txBox="1"/>
          <p:nvPr/>
        </p:nvSpPr>
        <p:spPr>
          <a:xfrm>
            <a:off x="1654549" y="134277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4" name="TextBox 53">
            <a:extLst>
              <a:ext uri="{FF2B5EF4-FFF2-40B4-BE49-F238E27FC236}">
                <a16:creationId xmlns:a16="http://schemas.microsoft.com/office/drawing/2014/main" xmlns="" id="{5ABF2F13-A5C2-4D28-A10F-BDB7159B1530}"/>
              </a:ext>
            </a:extLst>
          </p:cNvPr>
          <p:cNvSpPr txBox="1"/>
          <p:nvPr/>
        </p:nvSpPr>
        <p:spPr>
          <a:xfrm>
            <a:off x="1576109" y="228905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5" name="TextBox 54">
            <a:extLst>
              <a:ext uri="{FF2B5EF4-FFF2-40B4-BE49-F238E27FC236}">
                <a16:creationId xmlns:a16="http://schemas.microsoft.com/office/drawing/2014/main" xmlns="" id="{0F79CF1A-DFF6-4292-BB5F-3E45566939EC}"/>
              </a:ext>
            </a:extLst>
          </p:cNvPr>
          <p:cNvSpPr txBox="1"/>
          <p:nvPr/>
        </p:nvSpPr>
        <p:spPr>
          <a:xfrm>
            <a:off x="1578298" y="24314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6" name="TextBox 55">
            <a:extLst>
              <a:ext uri="{FF2B5EF4-FFF2-40B4-BE49-F238E27FC236}">
                <a16:creationId xmlns:a16="http://schemas.microsoft.com/office/drawing/2014/main" xmlns="" id="{89C1175A-F60D-490F-921B-1969BC1F746C}"/>
              </a:ext>
            </a:extLst>
          </p:cNvPr>
          <p:cNvSpPr txBox="1"/>
          <p:nvPr/>
        </p:nvSpPr>
        <p:spPr>
          <a:xfrm>
            <a:off x="1656182" y="24328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7" name="TextBox 56">
            <a:extLst>
              <a:ext uri="{FF2B5EF4-FFF2-40B4-BE49-F238E27FC236}">
                <a16:creationId xmlns:a16="http://schemas.microsoft.com/office/drawing/2014/main" xmlns="" id="{9F8D3FFF-B809-4E8E-9083-E1712388936E}"/>
              </a:ext>
            </a:extLst>
          </p:cNvPr>
          <p:cNvSpPr txBox="1"/>
          <p:nvPr/>
        </p:nvSpPr>
        <p:spPr>
          <a:xfrm>
            <a:off x="1576109" y="19585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8" name="TextBox 57">
            <a:extLst>
              <a:ext uri="{FF2B5EF4-FFF2-40B4-BE49-F238E27FC236}">
                <a16:creationId xmlns:a16="http://schemas.microsoft.com/office/drawing/2014/main" xmlns="" id="{E2488A7E-9FC0-425C-BDFC-D92B5154D37C}"/>
              </a:ext>
            </a:extLst>
          </p:cNvPr>
          <p:cNvSpPr txBox="1"/>
          <p:nvPr/>
        </p:nvSpPr>
        <p:spPr>
          <a:xfrm>
            <a:off x="1499468" y="17669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9" name="TextBox 58">
            <a:extLst>
              <a:ext uri="{FF2B5EF4-FFF2-40B4-BE49-F238E27FC236}">
                <a16:creationId xmlns:a16="http://schemas.microsoft.com/office/drawing/2014/main" xmlns="" id="{E96F8CE6-9560-4C9C-AB8D-27666EEF235C}"/>
              </a:ext>
            </a:extLst>
          </p:cNvPr>
          <p:cNvSpPr txBox="1"/>
          <p:nvPr/>
        </p:nvSpPr>
        <p:spPr>
          <a:xfrm>
            <a:off x="1576153" y="17687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0" name="TextBox 59">
            <a:extLst>
              <a:ext uri="{FF2B5EF4-FFF2-40B4-BE49-F238E27FC236}">
                <a16:creationId xmlns:a16="http://schemas.microsoft.com/office/drawing/2014/main" xmlns="" id="{04DA7089-5EA5-4EF8-8618-0A88FD01CF25}"/>
              </a:ext>
            </a:extLst>
          </p:cNvPr>
          <p:cNvSpPr txBox="1"/>
          <p:nvPr/>
        </p:nvSpPr>
        <p:spPr>
          <a:xfrm>
            <a:off x="1655769" y="86915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1" name="TextBox 60">
            <a:extLst>
              <a:ext uri="{FF2B5EF4-FFF2-40B4-BE49-F238E27FC236}">
                <a16:creationId xmlns:a16="http://schemas.microsoft.com/office/drawing/2014/main" xmlns="" id="{BF7CC46D-54EB-4A9A-AB65-47A44353991B}"/>
              </a:ext>
            </a:extLst>
          </p:cNvPr>
          <p:cNvSpPr txBox="1"/>
          <p:nvPr/>
        </p:nvSpPr>
        <p:spPr>
          <a:xfrm>
            <a:off x="1653757" y="12919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2" name="TextBox 61">
            <a:extLst>
              <a:ext uri="{FF2B5EF4-FFF2-40B4-BE49-F238E27FC236}">
                <a16:creationId xmlns:a16="http://schemas.microsoft.com/office/drawing/2014/main" xmlns="" id="{1E1B3F71-2CBF-4BB3-A148-D0210C570E61}"/>
              </a:ext>
            </a:extLst>
          </p:cNvPr>
          <p:cNvSpPr txBox="1"/>
          <p:nvPr/>
        </p:nvSpPr>
        <p:spPr>
          <a:xfrm>
            <a:off x="1499093" y="167495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3" name="TextBox 62">
            <a:extLst>
              <a:ext uri="{FF2B5EF4-FFF2-40B4-BE49-F238E27FC236}">
                <a16:creationId xmlns:a16="http://schemas.microsoft.com/office/drawing/2014/main" xmlns="" id="{3A9666CB-A7AA-4755-BB19-E5F119CC9BBA}"/>
              </a:ext>
            </a:extLst>
          </p:cNvPr>
          <p:cNvSpPr txBox="1"/>
          <p:nvPr/>
        </p:nvSpPr>
        <p:spPr>
          <a:xfrm>
            <a:off x="1655769" y="100850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4" name="TextBox 63">
            <a:extLst>
              <a:ext uri="{FF2B5EF4-FFF2-40B4-BE49-F238E27FC236}">
                <a16:creationId xmlns:a16="http://schemas.microsoft.com/office/drawing/2014/main" xmlns="" id="{696F9E15-D859-4AF0-97D4-780A8505409B}"/>
              </a:ext>
            </a:extLst>
          </p:cNvPr>
          <p:cNvSpPr txBox="1"/>
          <p:nvPr/>
        </p:nvSpPr>
        <p:spPr>
          <a:xfrm>
            <a:off x="1575351" y="205372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5" name="TextBox 64">
            <a:extLst>
              <a:ext uri="{FF2B5EF4-FFF2-40B4-BE49-F238E27FC236}">
                <a16:creationId xmlns:a16="http://schemas.microsoft.com/office/drawing/2014/main" xmlns="" id="{567246E5-51ED-45C1-B245-9DFFE58C9C0F}"/>
              </a:ext>
            </a:extLst>
          </p:cNvPr>
          <p:cNvSpPr txBox="1"/>
          <p:nvPr/>
        </p:nvSpPr>
        <p:spPr>
          <a:xfrm>
            <a:off x="1499469" y="25257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6" name="TextBox 65">
            <a:extLst>
              <a:ext uri="{FF2B5EF4-FFF2-40B4-BE49-F238E27FC236}">
                <a16:creationId xmlns:a16="http://schemas.microsoft.com/office/drawing/2014/main" xmlns="" id="{2F45EC47-220C-4FD9-8C12-07F1F25CB6DC}"/>
              </a:ext>
            </a:extLst>
          </p:cNvPr>
          <p:cNvSpPr txBox="1"/>
          <p:nvPr/>
        </p:nvSpPr>
        <p:spPr>
          <a:xfrm>
            <a:off x="1577314" y="25262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7" name="TextBox 66">
            <a:extLst>
              <a:ext uri="{FF2B5EF4-FFF2-40B4-BE49-F238E27FC236}">
                <a16:creationId xmlns:a16="http://schemas.microsoft.com/office/drawing/2014/main" xmlns="" id="{B0FDEE06-64FA-48A0-B513-CB1D1907935C}"/>
              </a:ext>
            </a:extLst>
          </p:cNvPr>
          <p:cNvSpPr txBox="1"/>
          <p:nvPr/>
        </p:nvSpPr>
        <p:spPr>
          <a:xfrm>
            <a:off x="1655769" y="252523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8" name="TextBox 67">
            <a:extLst>
              <a:ext uri="{FF2B5EF4-FFF2-40B4-BE49-F238E27FC236}">
                <a16:creationId xmlns:a16="http://schemas.microsoft.com/office/drawing/2014/main" xmlns="" id="{316C8747-4828-4DAE-B028-B6F011A52ABD}"/>
              </a:ext>
            </a:extLst>
          </p:cNvPr>
          <p:cNvSpPr txBox="1"/>
          <p:nvPr/>
        </p:nvSpPr>
        <p:spPr>
          <a:xfrm>
            <a:off x="1655799" y="115058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69" name="TextBox 68">
            <a:extLst>
              <a:ext uri="{FF2B5EF4-FFF2-40B4-BE49-F238E27FC236}">
                <a16:creationId xmlns:a16="http://schemas.microsoft.com/office/drawing/2014/main" xmlns="" id="{A0D32EA0-F87B-42BE-9CB2-7BEED986AB6D}"/>
              </a:ext>
            </a:extLst>
          </p:cNvPr>
          <p:cNvSpPr txBox="1"/>
          <p:nvPr/>
        </p:nvSpPr>
        <p:spPr>
          <a:xfrm>
            <a:off x="1655695" y="81787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0" name="TextBox 69">
            <a:extLst>
              <a:ext uri="{FF2B5EF4-FFF2-40B4-BE49-F238E27FC236}">
                <a16:creationId xmlns:a16="http://schemas.microsoft.com/office/drawing/2014/main" xmlns="" id="{FCB59FE2-70B5-4F2A-861A-4677FFFFCFF2}"/>
              </a:ext>
            </a:extLst>
          </p:cNvPr>
          <p:cNvSpPr txBox="1"/>
          <p:nvPr/>
        </p:nvSpPr>
        <p:spPr>
          <a:xfrm>
            <a:off x="1497811" y="138568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1" name="TextBox 70">
            <a:extLst>
              <a:ext uri="{FF2B5EF4-FFF2-40B4-BE49-F238E27FC236}">
                <a16:creationId xmlns:a16="http://schemas.microsoft.com/office/drawing/2014/main" xmlns="" id="{C5E7DA26-6E03-4715-9486-263B1778C069}"/>
              </a:ext>
            </a:extLst>
          </p:cNvPr>
          <p:cNvSpPr txBox="1"/>
          <p:nvPr/>
        </p:nvSpPr>
        <p:spPr>
          <a:xfrm>
            <a:off x="1577467" y="219473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2" name="TextBox 71">
            <a:extLst>
              <a:ext uri="{FF2B5EF4-FFF2-40B4-BE49-F238E27FC236}">
                <a16:creationId xmlns:a16="http://schemas.microsoft.com/office/drawing/2014/main" xmlns="" id="{9A724DBB-8751-4E4F-AB6C-BFBEBA3D2B23}"/>
              </a:ext>
            </a:extLst>
          </p:cNvPr>
          <p:cNvSpPr txBox="1"/>
          <p:nvPr/>
        </p:nvSpPr>
        <p:spPr>
          <a:xfrm>
            <a:off x="1575273" y="20042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3" name="TextBox 72">
            <a:extLst>
              <a:ext uri="{FF2B5EF4-FFF2-40B4-BE49-F238E27FC236}">
                <a16:creationId xmlns:a16="http://schemas.microsoft.com/office/drawing/2014/main" xmlns="" id="{2765D30F-BEE7-4E29-8214-A43425EF3B56}"/>
              </a:ext>
            </a:extLst>
          </p:cNvPr>
          <p:cNvSpPr txBox="1"/>
          <p:nvPr/>
        </p:nvSpPr>
        <p:spPr>
          <a:xfrm>
            <a:off x="1499392" y="214848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4" name="TextBox 73">
            <a:extLst>
              <a:ext uri="{FF2B5EF4-FFF2-40B4-BE49-F238E27FC236}">
                <a16:creationId xmlns:a16="http://schemas.microsoft.com/office/drawing/2014/main" xmlns="" id="{EE63FB46-4C03-489D-AC66-D7654EFD7E7E}"/>
              </a:ext>
            </a:extLst>
          </p:cNvPr>
          <p:cNvSpPr txBox="1"/>
          <p:nvPr/>
        </p:nvSpPr>
        <p:spPr>
          <a:xfrm>
            <a:off x="1577388" y="21484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5" name="TextBox 74">
            <a:extLst>
              <a:ext uri="{FF2B5EF4-FFF2-40B4-BE49-F238E27FC236}">
                <a16:creationId xmlns:a16="http://schemas.microsoft.com/office/drawing/2014/main" xmlns="" id="{868B937D-B5ED-4A42-9709-E1F7C7643E7B}"/>
              </a:ext>
            </a:extLst>
          </p:cNvPr>
          <p:cNvSpPr txBox="1"/>
          <p:nvPr/>
        </p:nvSpPr>
        <p:spPr>
          <a:xfrm>
            <a:off x="1577393" y="238533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6" name="TextBox 75">
            <a:extLst>
              <a:ext uri="{FF2B5EF4-FFF2-40B4-BE49-F238E27FC236}">
                <a16:creationId xmlns:a16="http://schemas.microsoft.com/office/drawing/2014/main" xmlns="" id="{59730B56-55E7-445B-8E21-7183B7CEC1FD}"/>
              </a:ext>
            </a:extLst>
          </p:cNvPr>
          <p:cNvSpPr txBox="1"/>
          <p:nvPr/>
        </p:nvSpPr>
        <p:spPr>
          <a:xfrm>
            <a:off x="1656276" y="238369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7" name="TextBox 76">
            <a:extLst>
              <a:ext uri="{FF2B5EF4-FFF2-40B4-BE49-F238E27FC236}">
                <a16:creationId xmlns:a16="http://schemas.microsoft.com/office/drawing/2014/main" xmlns="" id="{2F5906F7-44EB-4A3D-87EF-C278DAEFE57C}"/>
              </a:ext>
            </a:extLst>
          </p:cNvPr>
          <p:cNvSpPr txBox="1"/>
          <p:nvPr/>
        </p:nvSpPr>
        <p:spPr>
          <a:xfrm>
            <a:off x="1499282" y="257295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8" name="TextBox 77">
            <a:extLst>
              <a:ext uri="{FF2B5EF4-FFF2-40B4-BE49-F238E27FC236}">
                <a16:creationId xmlns:a16="http://schemas.microsoft.com/office/drawing/2014/main" xmlns="" id="{E868CC1E-F751-40C8-B3E2-0ADCF67440C6}"/>
              </a:ext>
            </a:extLst>
          </p:cNvPr>
          <p:cNvSpPr txBox="1"/>
          <p:nvPr/>
        </p:nvSpPr>
        <p:spPr>
          <a:xfrm>
            <a:off x="1577393" y="257343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79" name="TextBox 78">
            <a:extLst>
              <a:ext uri="{FF2B5EF4-FFF2-40B4-BE49-F238E27FC236}">
                <a16:creationId xmlns:a16="http://schemas.microsoft.com/office/drawing/2014/main" xmlns="" id="{2DCBD31D-A914-4C1A-8665-53E56628F203}"/>
              </a:ext>
            </a:extLst>
          </p:cNvPr>
          <p:cNvSpPr txBox="1"/>
          <p:nvPr/>
        </p:nvSpPr>
        <p:spPr>
          <a:xfrm>
            <a:off x="1656694" y="25735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0" name="TextBox 79">
            <a:extLst>
              <a:ext uri="{FF2B5EF4-FFF2-40B4-BE49-F238E27FC236}">
                <a16:creationId xmlns:a16="http://schemas.microsoft.com/office/drawing/2014/main" xmlns="" id="{419544FB-895C-4039-9BA4-C15F164B59D4}"/>
              </a:ext>
            </a:extLst>
          </p:cNvPr>
          <p:cNvSpPr txBox="1"/>
          <p:nvPr/>
        </p:nvSpPr>
        <p:spPr>
          <a:xfrm>
            <a:off x="1655238" y="95986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1" name="TextBox 80">
            <a:extLst>
              <a:ext uri="{FF2B5EF4-FFF2-40B4-BE49-F238E27FC236}">
                <a16:creationId xmlns:a16="http://schemas.microsoft.com/office/drawing/2014/main" xmlns="" id="{7A4B6D80-8239-49D1-BAD9-E8DC4CDC9B7F}"/>
              </a:ext>
            </a:extLst>
          </p:cNvPr>
          <p:cNvSpPr txBox="1"/>
          <p:nvPr/>
        </p:nvSpPr>
        <p:spPr>
          <a:xfrm>
            <a:off x="1655695" y="105652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2" name="TextBox 81">
            <a:extLst>
              <a:ext uri="{FF2B5EF4-FFF2-40B4-BE49-F238E27FC236}">
                <a16:creationId xmlns:a16="http://schemas.microsoft.com/office/drawing/2014/main" xmlns="" id="{3E6213BB-C36D-4637-80BC-01837C153A76}"/>
              </a:ext>
            </a:extLst>
          </p:cNvPr>
          <p:cNvSpPr txBox="1"/>
          <p:nvPr/>
        </p:nvSpPr>
        <p:spPr>
          <a:xfrm>
            <a:off x="1577388" y="18608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3" name="TextBox 82">
            <a:extLst>
              <a:ext uri="{FF2B5EF4-FFF2-40B4-BE49-F238E27FC236}">
                <a16:creationId xmlns:a16="http://schemas.microsoft.com/office/drawing/2014/main" xmlns="" id="{2E4E4E9D-0115-4178-9A92-B520834726C5}"/>
              </a:ext>
            </a:extLst>
          </p:cNvPr>
          <p:cNvSpPr txBox="1"/>
          <p:nvPr/>
        </p:nvSpPr>
        <p:spPr>
          <a:xfrm>
            <a:off x="1576635" y="19109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4" name="TextBox 83">
            <a:extLst>
              <a:ext uri="{FF2B5EF4-FFF2-40B4-BE49-F238E27FC236}">
                <a16:creationId xmlns:a16="http://schemas.microsoft.com/office/drawing/2014/main" xmlns="" id="{BB6C5CFF-27ED-454F-8491-CAA735DCC427}"/>
              </a:ext>
            </a:extLst>
          </p:cNvPr>
          <p:cNvSpPr txBox="1"/>
          <p:nvPr/>
        </p:nvSpPr>
        <p:spPr>
          <a:xfrm>
            <a:off x="1532942" y="48251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5" name="TextBox 84">
            <a:extLst>
              <a:ext uri="{FF2B5EF4-FFF2-40B4-BE49-F238E27FC236}">
                <a16:creationId xmlns:a16="http://schemas.microsoft.com/office/drawing/2014/main" xmlns="" id="{EDE375BD-29EA-42CB-BEB4-7670232471C7}"/>
              </a:ext>
            </a:extLst>
          </p:cNvPr>
          <p:cNvSpPr txBox="1"/>
          <p:nvPr/>
        </p:nvSpPr>
        <p:spPr>
          <a:xfrm>
            <a:off x="1610719" y="482910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6" name="TextBox 85">
            <a:extLst>
              <a:ext uri="{FF2B5EF4-FFF2-40B4-BE49-F238E27FC236}">
                <a16:creationId xmlns:a16="http://schemas.microsoft.com/office/drawing/2014/main" xmlns="" id="{3EF02730-5212-4F7E-9D68-58079A3EF642}"/>
              </a:ext>
            </a:extLst>
          </p:cNvPr>
          <p:cNvSpPr txBox="1"/>
          <p:nvPr/>
        </p:nvSpPr>
        <p:spPr>
          <a:xfrm>
            <a:off x="1688505" y="482910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7" name="TextBox 86">
            <a:extLst>
              <a:ext uri="{FF2B5EF4-FFF2-40B4-BE49-F238E27FC236}">
                <a16:creationId xmlns:a16="http://schemas.microsoft.com/office/drawing/2014/main" xmlns="" id="{9061AA5B-4F64-4560-9726-647134029C05}"/>
              </a:ext>
            </a:extLst>
          </p:cNvPr>
          <p:cNvSpPr txBox="1"/>
          <p:nvPr/>
        </p:nvSpPr>
        <p:spPr>
          <a:xfrm>
            <a:off x="1612308" y="460756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8" name="TextBox 87">
            <a:extLst>
              <a:ext uri="{FF2B5EF4-FFF2-40B4-BE49-F238E27FC236}">
                <a16:creationId xmlns:a16="http://schemas.microsoft.com/office/drawing/2014/main" xmlns="" id="{927E2052-28C4-4704-906B-D7013E8A3AE9}"/>
              </a:ext>
            </a:extLst>
          </p:cNvPr>
          <p:cNvSpPr txBox="1"/>
          <p:nvPr/>
        </p:nvSpPr>
        <p:spPr>
          <a:xfrm>
            <a:off x="1688505" y="40006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89" name="TextBox 88">
            <a:extLst>
              <a:ext uri="{FF2B5EF4-FFF2-40B4-BE49-F238E27FC236}">
                <a16:creationId xmlns:a16="http://schemas.microsoft.com/office/drawing/2014/main" xmlns="" id="{417DA3C2-1051-4ACE-93A5-7F0D9F047E9D}"/>
              </a:ext>
            </a:extLst>
          </p:cNvPr>
          <p:cNvSpPr txBox="1"/>
          <p:nvPr/>
        </p:nvSpPr>
        <p:spPr>
          <a:xfrm>
            <a:off x="1688505" y="416676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0" name="TextBox 89">
            <a:extLst>
              <a:ext uri="{FF2B5EF4-FFF2-40B4-BE49-F238E27FC236}">
                <a16:creationId xmlns:a16="http://schemas.microsoft.com/office/drawing/2014/main" xmlns="" id="{12521E34-E3D3-471F-B561-B157870D3958}"/>
              </a:ext>
            </a:extLst>
          </p:cNvPr>
          <p:cNvSpPr txBox="1"/>
          <p:nvPr/>
        </p:nvSpPr>
        <p:spPr>
          <a:xfrm>
            <a:off x="1533684" y="438621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1" name="TextBox 90">
            <a:extLst>
              <a:ext uri="{FF2B5EF4-FFF2-40B4-BE49-F238E27FC236}">
                <a16:creationId xmlns:a16="http://schemas.microsoft.com/office/drawing/2014/main" xmlns="" id="{B7EB5BE1-91DE-4E17-BED3-79CC84CA2DF5}"/>
              </a:ext>
            </a:extLst>
          </p:cNvPr>
          <p:cNvSpPr txBox="1"/>
          <p:nvPr/>
        </p:nvSpPr>
        <p:spPr>
          <a:xfrm>
            <a:off x="1688082" y="438436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2" name="TextBox 91">
            <a:extLst>
              <a:ext uri="{FF2B5EF4-FFF2-40B4-BE49-F238E27FC236}">
                <a16:creationId xmlns:a16="http://schemas.microsoft.com/office/drawing/2014/main" xmlns="" id="{467AC4C1-AD39-43BC-B2F8-1550376F9E4C}"/>
              </a:ext>
            </a:extLst>
          </p:cNvPr>
          <p:cNvSpPr txBox="1"/>
          <p:nvPr/>
        </p:nvSpPr>
        <p:spPr>
          <a:xfrm>
            <a:off x="1608919" y="389000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3" name="TextBox 92">
            <a:extLst>
              <a:ext uri="{FF2B5EF4-FFF2-40B4-BE49-F238E27FC236}">
                <a16:creationId xmlns:a16="http://schemas.microsoft.com/office/drawing/2014/main" xmlns="" id="{55A654F2-2A9A-46B0-B959-E1E21365F4F7}"/>
              </a:ext>
            </a:extLst>
          </p:cNvPr>
          <p:cNvSpPr txBox="1"/>
          <p:nvPr/>
        </p:nvSpPr>
        <p:spPr>
          <a:xfrm>
            <a:off x="1611767" y="366810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4" name="TextBox 93">
            <a:extLst>
              <a:ext uri="{FF2B5EF4-FFF2-40B4-BE49-F238E27FC236}">
                <a16:creationId xmlns:a16="http://schemas.microsoft.com/office/drawing/2014/main" xmlns="" id="{A2487E99-48D8-4F39-AE98-6A61F130842C}"/>
              </a:ext>
            </a:extLst>
          </p:cNvPr>
          <p:cNvSpPr txBox="1"/>
          <p:nvPr/>
        </p:nvSpPr>
        <p:spPr>
          <a:xfrm>
            <a:off x="1532941" y="559994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5" name="TextBox 94">
            <a:extLst>
              <a:ext uri="{FF2B5EF4-FFF2-40B4-BE49-F238E27FC236}">
                <a16:creationId xmlns:a16="http://schemas.microsoft.com/office/drawing/2014/main" xmlns="" id="{5A0C81E9-5E27-4D91-9790-D30139EA5A7C}"/>
              </a:ext>
            </a:extLst>
          </p:cNvPr>
          <p:cNvSpPr txBox="1"/>
          <p:nvPr/>
        </p:nvSpPr>
        <p:spPr>
          <a:xfrm>
            <a:off x="1608604" y="559885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6" name="TextBox 95">
            <a:extLst>
              <a:ext uri="{FF2B5EF4-FFF2-40B4-BE49-F238E27FC236}">
                <a16:creationId xmlns:a16="http://schemas.microsoft.com/office/drawing/2014/main" xmlns="" id="{EAFC4F82-2296-47F8-AD81-3B25B54D4526}"/>
              </a:ext>
            </a:extLst>
          </p:cNvPr>
          <p:cNvSpPr txBox="1"/>
          <p:nvPr/>
        </p:nvSpPr>
        <p:spPr>
          <a:xfrm>
            <a:off x="1688082" y="55982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7" name="TextBox 96">
            <a:extLst>
              <a:ext uri="{FF2B5EF4-FFF2-40B4-BE49-F238E27FC236}">
                <a16:creationId xmlns:a16="http://schemas.microsoft.com/office/drawing/2014/main" xmlns="" id="{C9DAA556-2DF6-4C2B-B026-DDB37378264E}"/>
              </a:ext>
            </a:extLst>
          </p:cNvPr>
          <p:cNvSpPr txBox="1"/>
          <p:nvPr/>
        </p:nvSpPr>
        <p:spPr>
          <a:xfrm>
            <a:off x="1612835" y="455190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8" name="TextBox 97">
            <a:extLst>
              <a:ext uri="{FF2B5EF4-FFF2-40B4-BE49-F238E27FC236}">
                <a16:creationId xmlns:a16="http://schemas.microsoft.com/office/drawing/2014/main" xmlns="" id="{F3AB19C6-CF49-4D1C-9DBF-7D0EF497F700}"/>
              </a:ext>
            </a:extLst>
          </p:cNvPr>
          <p:cNvSpPr txBox="1"/>
          <p:nvPr/>
        </p:nvSpPr>
        <p:spPr>
          <a:xfrm>
            <a:off x="1689784" y="42213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99" name="TextBox 98">
            <a:extLst>
              <a:ext uri="{FF2B5EF4-FFF2-40B4-BE49-F238E27FC236}">
                <a16:creationId xmlns:a16="http://schemas.microsoft.com/office/drawing/2014/main" xmlns="" id="{6D2D8FF5-E7A9-4E6A-9501-AD00738309FE}"/>
              </a:ext>
            </a:extLst>
          </p:cNvPr>
          <p:cNvSpPr txBox="1"/>
          <p:nvPr/>
        </p:nvSpPr>
        <p:spPr>
          <a:xfrm>
            <a:off x="1533472" y="50470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0" name="TextBox 99">
            <a:extLst>
              <a:ext uri="{FF2B5EF4-FFF2-40B4-BE49-F238E27FC236}">
                <a16:creationId xmlns:a16="http://schemas.microsoft.com/office/drawing/2014/main" xmlns="" id="{749C7FE6-827A-456A-9D96-30CB1F9747D8}"/>
              </a:ext>
            </a:extLst>
          </p:cNvPr>
          <p:cNvSpPr txBox="1"/>
          <p:nvPr/>
        </p:nvSpPr>
        <p:spPr>
          <a:xfrm>
            <a:off x="1530931" y="54326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1" name="TextBox 100">
            <a:extLst>
              <a:ext uri="{FF2B5EF4-FFF2-40B4-BE49-F238E27FC236}">
                <a16:creationId xmlns:a16="http://schemas.microsoft.com/office/drawing/2014/main" xmlns="" id="{F4FC0FA2-8D73-4A3B-8CC8-BCEF574F1C57}"/>
              </a:ext>
            </a:extLst>
          </p:cNvPr>
          <p:cNvSpPr txBox="1"/>
          <p:nvPr/>
        </p:nvSpPr>
        <p:spPr>
          <a:xfrm>
            <a:off x="1689784" y="54326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2" name="TextBox 101">
            <a:extLst>
              <a:ext uri="{FF2B5EF4-FFF2-40B4-BE49-F238E27FC236}">
                <a16:creationId xmlns:a16="http://schemas.microsoft.com/office/drawing/2014/main" xmlns="" id="{C5F39181-C791-4B42-AFC9-A5C20AC7F987}"/>
              </a:ext>
            </a:extLst>
          </p:cNvPr>
          <p:cNvSpPr txBox="1"/>
          <p:nvPr/>
        </p:nvSpPr>
        <p:spPr>
          <a:xfrm>
            <a:off x="1611560" y="466289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3" name="TextBox 102">
            <a:extLst>
              <a:ext uri="{FF2B5EF4-FFF2-40B4-BE49-F238E27FC236}">
                <a16:creationId xmlns:a16="http://schemas.microsoft.com/office/drawing/2014/main" xmlns="" id="{B4184175-AB4A-46D1-9CFC-2418D5D87C12}"/>
              </a:ext>
            </a:extLst>
          </p:cNvPr>
          <p:cNvSpPr txBox="1"/>
          <p:nvPr/>
        </p:nvSpPr>
        <p:spPr>
          <a:xfrm>
            <a:off x="1530722" y="54863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4" name="TextBox 103">
            <a:extLst>
              <a:ext uri="{FF2B5EF4-FFF2-40B4-BE49-F238E27FC236}">
                <a16:creationId xmlns:a16="http://schemas.microsoft.com/office/drawing/2014/main" xmlns="" id="{51AAD07A-8C5A-4CCF-BE5A-CE6F77305D9D}"/>
              </a:ext>
            </a:extLst>
          </p:cNvPr>
          <p:cNvSpPr txBox="1"/>
          <p:nvPr/>
        </p:nvSpPr>
        <p:spPr>
          <a:xfrm>
            <a:off x="1688933" y="548691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5" name="TextBox 104">
            <a:extLst>
              <a:ext uri="{FF2B5EF4-FFF2-40B4-BE49-F238E27FC236}">
                <a16:creationId xmlns:a16="http://schemas.microsoft.com/office/drawing/2014/main" xmlns="" id="{EFBC5867-CF90-44AD-B828-FCB837B12725}"/>
              </a:ext>
            </a:extLst>
          </p:cNvPr>
          <p:cNvSpPr txBox="1"/>
          <p:nvPr/>
        </p:nvSpPr>
        <p:spPr>
          <a:xfrm>
            <a:off x="1688495" y="44410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6" name="TextBox 105">
            <a:extLst>
              <a:ext uri="{FF2B5EF4-FFF2-40B4-BE49-F238E27FC236}">
                <a16:creationId xmlns:a16="http://schemas.microsoft.com/office/drawing/2014/main" xmlns="" id="{C5350764-5C75-4658-AE93-8466574E32F1}"/>
              </a:ext>
            </a:extLst>
          </p:cNvPr>
          <p:cNvSpPr txBox="1"/>
          <p:nvPr/>
        </p:nvSpPr>
        <p:spPr>
          <a:xfrm>
            <a:off x="1529871" y="554219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7" name="TextBox 106">
            <a:extLst>
              <a:ext uri="{FF2B5EF4-FFF2-40B4-BE49-F238E27FC236}">
                <a16:creationId xmlns:a16="http://schemas.microsoft.com/office/drawing/2014/main" xmlns="" id="{887B5D12-722F-46EF-A9B3-8B012FCED76B}"/>
              </a:ext>
            </a:extLst>
          </p:cNvPr>
          <p:cNvSpPr txBox="1"/>
          <p:nvPr/>
        </p:nvSpPr>
        <p:spPr>
          <a:xfrm>
            <a:off x="1688515" y="554270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8" name="TextBox 107">
            <a:extLst>
              <a:ext uri="{FF2B5EF4-FFF2-40B4-BE49-F238E27FC236}">
                <a16:creationId xmlns:a16="http://schemas.microsoft.com/office/drawing/2014/main" xmlns="" id="{BED4B198-5943-4151-8D56-4111D41F5ACF}"/>
              </a:ext>
            </a:extLst>
          </p:cNvPr>
          <p:cNvSpPr txBox="1"/>
          <p:nvPr/>
        </p:nvSpPr>
        <p:spPr>
          <a:xfrm>
            <a:off x="1610719" y="405609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09" name="TextBox 108">
            <a:extLst>
              <a:ext uri="{FF2B5EF4-FFF2-40B4-BE49-F238E27FC236}">
                <a16:creationId xmlns:a16="http://schemas.microsoft.com/office/drawing/2014/main" xmlns="" id="{CA5B4D62-30C0-46E9-A206-1D70244797B3}"/>
              </a:ext>
            </a:extLst>
          </p:cNvPr>
          <p:cNvSpPr txBox="1"/>
          <p:nvPr/>
        </p:nvSpPr>
        <p:spPr>
          <a:xfrm>
            <a:off x="1688829" y="405398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0" name="TextBox 109">
            <a:extLst>
              <a:ext uri="{FF2B5EF4-FFF2-40B4-BE49-F238E27FC236}">
                <a16:creationId xmlns:a16="http://schemas.microsoft.com/office/drawing/2014/main" xmlns="" id="{539C354F-393B-4D55-8D8D-C251EAE78423}"/>
              </a:ext>
            </a:extLst>
          </p:cNvPr>
          <p:cNvSpPr txBox="1"/>
          <p:nvPr/>
        </p:nvSpPr>
        <p:spPr>
          <a:xfrm>
            <a:off x="1532839" y="433123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1" name="TextBox 110">
            <a:extLst>
              <a:ext uri="{FF2B5EF4-FFF2-40B4-BE49-F238E27FC236}">
                <a16:creationId xmlns:a16="http://schemas.microsoft.com/office/drawing/2014/main" xmlns="" id="{BBD4442A-0359-4605-B120-3676983D5C36}"/>
              </a:ext>
            </a:extLst>
          </p:cNvPr>
          <p:cNvSpPr txBox="1"/>
          <p:nvPr/>
        </p:nvSpPr>
        <p:spPr>
          <a:xfrm>
            <a:off x="1687240" y="433036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2" name="TextBox 111">
            <a:extLst>
              <a:ext uri="{FF2B5EF4-FFF2-40B4-BE49-F238E27FC236}">
                <a16:creationId xmlns:a16="http://schemas.microsoft.com/office/drawing/2014/main" xmlns="" id="{52EB4B36-8D6F-4A14-BB2F-7FB29D8C09BA}"/>
              </a:ext>
            </a:extLst>
          </p:cNvPr>
          <p:cNvSpPr txBox="1"/>
          <p:nvPr/>
        </p:nvSpPr>
        <p:spPr>
          <a:xfrm>
            <a:off x="1609548" y="377925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3" name="TextBox 112">
            <a:extLst>
              <a:ext uri="{FF2B5EF4-FFF2-40B4-BE49-F238E27FC236}">
                <a16:creationId xmlns:a16="http://schemas.microsoft.com/office/drawing/2014/main" xmlns="" id="{256E753D-78BF-4513-8CD2-9692AC1BA18B}"/>
              </a:ext>
            </a:extLst>
          </p:cNvPr>
          <p:cNvSpPr txBox="1"/>
          <p:nvPr/>
        </p:nvSpPr>
        <p:spPr>
          <a:xfrm>
            <a:off x="1687240" y="37830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4" name="TextBox 113">
            <a:extLst>
              <a:ext uri="{FF2B5EF4-FFF2-40B4-BE49-F238E27FC236}">
                <a16:creationId xmlns:a16="http://schemas.microsoft.com/office/drawing/2014/main" xmlns="" id="{6159930A-2070-40B1-855D-12247DFC01D4}"/>
              </a:ext>
            </a:extLst>
          </p:cNvPr>
          <p:cNvSpPr txBox="1"/>
          <p:nvPr/>
        </p:nvSpPr>
        <p:spPr>
          <a:xfrm>
            <a:off x="1531988" y="48822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5" name="TextBox 114">
            <a:extLst>
              <a:ext uri="{FF2B5EF4-FFF2-40B4-BE49-F238E27FC236}">
                <a16:creationId xmlns:a16="http://schemas.microsoft.com/office/drawing/2014/main" xmlns="" id="{C6D4F551-B03D-4B59-8DCC-B296C31127E4}"/>
              </a:ext>
            </a:extLst>
          </p:cNvPr>
          <p:cNvSpPr txBox="1"/>
          <p:nvPr/>
        </p:nvSpPr>
        <p:spPr>
          <a:xfrm>
            <a:off x="1534428" y="565389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6" name="TextBox 115">
            <a:extLst>
              <a:ext uri="{FF2B5EF4-FFF2-40B4-BE49-F238E27FC236}">
                <a16:creationId xmlns:a16="http://schemas.microsoft.com/office/drawing/2014/main" xmlns="" id="{2AF49BA1-9424-419D-8C0D-BC1531A16231}"/>
              </a:ext>
            </a:extLst>
          </p:cNvPr>
          <p:cNvSpPr txBox="1"/>
          <p:nvPr/>
        </p:nvSpPr>
        <p:spPr>
          <a:xfrm>
            <a:off x="1609868" y="565484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7" name="TextBox 116">
            <a:extLst>
              <a:ext uri="{FF2B5EF4-FFF2-40B4-BE49-F238E27FC236}">
                <a16:creationId xmlns:a16="http://schemas.microsoft.com/office/drawing/2014/main" xmlns="" id="{74E28C5B-58DA-489C-8C3D-E98F7A2370DA}"/>
              </a:ext>
            </a:extLst>
          </p:cNvPr>
          <p:cNvSpPr txBox="1"/>
          <p:nvPr/>
        </p:nvSpPr>
        <p:spPr>
          <a:xfrm>
            <a:off x="1688834" y="44937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8" name="TextBox 117">
            <a:extLst>
              <a:ext uri="{FF2B5EF4-FFF2-40B4-BE49-F238E27FC236}">
                <a16:creationId xmlns:a16="http://schemas.microsoft.com/office/drawing/2014/main" xmlns="" id="{CD608E54-FB87-41AD-8FB3-46F5E118C437}"/>
              </a:ext>
            </a:extLst>
          </p:cNvPr>
          <p:cNvSpPr txBox="1"/>
          <p:nvPr/>
        </p:nvSpPr>
        <p:spPr>
          <a:xfrm>
            <a:off x="1608604" y="383534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19" name="TextBox 118">
            <a:extLst>
              <a:ext uri="{FF2B5EF4-FFF2-40B4-BE49-F238E27FC236}">
                <a16:creationId xmlns:a16="http://schemas.microsoft.com/office/drawing/2014/main" xmlns="" id="{367BB3B1-C073-4BA5-BA47-4B62E1E683E8}"/>
              </a:ext>
            </a:extLst>
          </p:cNvPr>
          <p:cNvSpPr txBox="1"/>
          <p:nvPr/>
        </p:nvSpPr>
        <p:spPr>
          <a:xfrm>
            <a:off x="1612835" y="372613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0" name="TextBox 119">
            <a:extLst>
              <a:ext uri="{FF2B5EF4-FFF2-40B4-BE49-F238E27FC236}">
                <a16:creationId xmlns:a16="http://schemas.microsoft.com/office/drawing/2014/main" xmlns="" id="{9DCD21F1-91B7-4C77-823D-A905532ADFAB}"/>
              </a:ext>
            </a:extLst>
          </p:cNvPr>
          <p:cNvSpPr txBox="1"/>
          <p:nvPr/>
        </p:nvSpPr>
        <p:spPr>
          <a:xfrm>
            <a:off x="1531987" y="521092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1" name="TextBox 120">
            <a:extLst>
              <a:ext uri="{FF2B5EF4-FFF2-40B4-BE49-F238E27FC236}">
                <a16:creationId xmlns:a16="http://schemas.microsoft.com/office/drawing/2014/main" xmlns="" id="{994B4056-968B-4C6F-B544-C8ADA2878178}"/>
              </a:ext>
            </a:extLst>
          </p:cNvPr>
          <p:cNvSpPr txBox="1"/>
          <p:nvPr/>
        </p:nvSpPr>
        <p:spPr>
          <a:xfrm>
            <a:off x="1611354" y="41117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2" name="TextBox 121">
            <a:extLst>
              <a:ext uri="{FF2B5EF4-FFF2-40B4-BE49-F238E27FC236}">
                <a16:creationId xmlns:a16="http://schemas.microsoft.com/office/drawing/2014/main" xmlns="" id="{007EF175-69AB-4D22-A9F6-C41BC070DFD7}"/>
              </a:ext>
            </a:extLst>
          </p:cNvPr>
          <p:cNvSpPr txBox="1"/>
          <p:nvPr/>
        </p:nvSpPr>
        <p:spPr>
          <a:xfrm>
            <a:off x="1688510" y="410800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3" name="TextBox 122">
            <a:extLst>
              <a:ext uri="{FF2B5EF4-FFF2-40B4-BE49-F238E27FC236}">
                <a16:creationId xmlns:a16="http://schemas.microsoft.com/office/drawing/2014/main" xmlns="" id="{636E72BD-4F7F-4AEA-8230-BD5AFEEB8057}"/>
              </a:ext>
            </a:extLst>
          </p:cNvPr>
          <p:cNvSpPr txBox="1"/>
          <p:nvPr/>
        </p:nvSpPr>
        <p:spPr>
          <a:xfrm>
            <a:off x="1530609" y="532364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4" name="TextBox 123">
            <a:extLst>
              <a:ext uri="{FF2B5EF4-FFF2-40B4-BE49-F238E27FC236}">
                <a16:creationId xmlns:a16="http://schemas.microsoft.com/office/drawing/2014/main" xmlns="" id="{22123A53-6034-459A-8E93-10D2B86D0415}"/>
              </a:ext>
            </a:extLst>
          </p:cNvPr>
          <p:cNvSpPr txBox="1"/>
          <p:nvPr/>
        </p:nvSpPr>
        <p:spPr>
          <a:xfrm>
            <a:off x="1610557" y="53227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5" name="TextBox 124">
            <a:extLst>
              <a:ext uri="{FF2B5EF4-FFF2-40B4-BE49-F238E27FC236}">
                <a16:creationId xmlns:a16="http://schemas.microsoft.com/office/drawing/2014/main" xmlns="" id="{1978FBEC-BACD-4E0B-AA94-40E54820EF52}"/>
              </a:ext>
            </a:extLst>
          </p:cNvPr>
          <p:cNvSpPr txBox="1"/>
          <p:nvPr/>
        </p:nvSpPr>
        <p:spPr>
          <a:xfrm>
            <a:off x="1687240" y="394585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6" name="TextBox 125">
            <a:extLst>
              <a:ext uri="{FF2B5EF4-FFF2-40B4-BE49-F238E27FC236}">
                <a16:creationId xmlns:a16="http://schemas.microsoft.com/office/drawing/2014/main" xmlns="" id="{6B299FDF-BE1E-40D0-8AF3-1ADEB0D41307}"/>
              </a:ext>
            </a:extLst>
          </p:cNvPr>
          <p:cNvSpPr txBox="1"/>
          <p:nvPr/>
        </p:nvSpPr>
        <p:spPr>
          <a:xfrm>
            <a:off x="1534104" y="499148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7" name="TextBox 126">
            <a:extLst>
              <a:ext uri="{FF2B5EF4-FFF2-40B4-BE49-F238E27FC236}">
                <a16:creationId xmlns:a16="http://schemas.microsoft.com/office/drawing/2014/main" xmlns="" id="{B0333579-4EA7-4802-9614-7D14D9CBA292}"/>
              </a:ext>
            </a:extLst>
          </p:cNvPr>
          <p:cNvSpPr txBox="1"/>
          <p:nvPr/>
        </p:nvSpPr>
        <p:spPr>
          <a:xfrm>
            <a:off x="1532084" y="47165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8" name="TextBox 127">
            <a:extLst>
              <a:ext uri="{FF2B5EF4-FFF2-40B4-BE49-F238E27FC236}">
                <a16:creationId xmlns:a16="http://schemas.microsoft.com/office/drawing/2014/main" xmlns="" id="{FD6F12DB-5005-4CA4-B581-52380D174CA6}"/>
              </a:ext>
            </a:extLst>
          </p:cNvPr>
          <p:cNvSpPr txBox="1"/>
          <p:nvPr/>
        </p:nvSpPr>
        <p:spPr>
          <a:xfrm>
            <a:off x="1610719" y="47169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29" name="TextBox 128">
            <a:extLst>
              <a:ext uri="{FF2B5EF4-FFF2-40B4-BE49-F238E27FC236}">
                <a16:creationId xmlns:a16="http://schemas.microsoft.com/office/drawing/2014/main" xmlns="" id="{2942CF74-4CCA-4FB6-95F9-3E04CEC80ECD}"/>
              </a:ext>
            </a:extLst>
          </p:cNvPr>
          <p:cNvSpPr txBox="1"/>
          <p:nvPr/>
        </p:nvSpPr>
        <p:spPr>
          <a:xfrm>
            <a:off x="1687240" y="47175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0" name="TextBox 129">
            <a:extLst>
              <a:ext uri="{FF2B5EF4-FFF2-40B4-BE49-F238E27FC236}">
                <a16:creationId xmlns:a16="http://schemas.microsoft.com/office/drawing/2014/main" xmlns="" id="{3EBFF0D4-756A-4C35-94CE-5B131DBA4115}"/>
              </a:ext>
            </a:extLst>
          </p:cNvPr>
          <p:cNvSpPr txBox="1"/>
          <p:nvPr/>
        </p:nvSpPr>
        <p:spPr>
          <a:xfrm>
            <a:off x="1531030" y="51565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1" name="TextBox 130">
            <a:extLst>
              <a:ext uri="{FF2B5EF4-FFF2-40B4-BE49-F238E27FC236}">
                <a16:creationId xmlns:a16="http://schemas.microsoft.com/office/drawing/2014/main" xmlns="" id="{DD12E7BB-A7A0-4310-BB15-BD24CB8580FD}"/>
              </a:ext>
            </a:extLst>
          </p:cNvPr>
          <p:cNvSpPr txBox="1"/>
          <p:nvPr/>
        </p:nvSpPr>
        <p:spPr>
          <a:xfrm>
            <a:off x="1610399" y="53781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2" name="TextBox 131">
            <a:extLst>
              <a:ext uri="{FF2B5EF4-FFF2-40B4-BE49-F238E27FC236}">
                <a16:creationId xmlns:a16="http://schemas.microsoft.com/office/drawing/2014/main" xmlns="" id="{6AE79527-7A98-46EE-951F-829FF901BCCB}"/>
              </a:ext>
            </a:extLst>
          </p:cNvPr>
          <p:cNvSpPr txBox="1"/>
          <p:nvPr/>
        </p:nvSpPr>
        <p:spPr>
          <a:xfrm>
            <a:off x="1689139" y="537864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3" name="TextBox 132">
            <a:extLst>
              <a:ext uri="{FF2B5EF4-FFF2-40B4-BE49-F238E27FC236}">
                <a16:creationId xmlns:a16="http://schemas.microsoft.com/office/drawing/2014/main" xmlns="" id="{6D2A0510-8414-4445-BF31-FAC0F1ABBD90}"/>
              </a:ext>
            </a:extLst>
          </p:cNvPr>
          <p:cNvSpPr txBox="1"/>
          <p:nvPr/>
        </p:nvSpPr>
        <p:spPr>
          <a:xfrm>
            <a:off x="1531893" y="526470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4" name="TextBox 133">
            <a:extLst>
              <a:ext uri="{FF2B5EF4-FFF2-40B4-BE49-F238E27FC236}">
                <a16:creationId xmlns:a16="http://schemas.microsoft.com/office/drawing/2014/main" xmlns="" id="{B426D927-40E0-4F7F-94C0-E20A52F239DF}"/>
              </a:ext>
            </a:extLst>
          </p:cNvPr>
          <p:cNvSpPr txBox="1"/>
          <p:nvPr/>
        </p:nvSpPr>
        <p:spPr>
          <a:xfrm>
            <a:off x="1610183" y="526560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5" name="TextBox 134">
            <a:extLst>
              <a:ext uri="{FF2B5EF4-FFF2-40B4-BE49-F238E27FC236}">
                <a16:creationId xmlns:a16="http://schemas.microsoft.com/office/drawing/2014/main" xmlns="" id="{331F5DCB-718E-413D-BE95-C278528E42EA}"/>
              </a:ext>
            </a:extLst>
          </p:cNvPr>
          <p:cNvSpPr txBox="1"/>
          <p:nvPr/>
        </p:nvSpPr>
        <p:spPr>
          <a:xfrm>
            <a:off x="1687240" y="427714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6" name="TextBox 135">
            <a:extLst>
              <a:ext uri="{FF2B5EF4-FFF2-40B4-BE49-F238E27FC236}">
                <a16:creationId xmlns:a16="http://schemas.microsoft.com/office/drawing/2014/main" xmlns="" id="{FB97F962-34EB-4707-9832-674382310EEA}"/>
              </a:ext>
            </a:extLst>
          </p:cNvPr>
          <p:cNvSpPr txBox="1"/>
          <p:nvPr/>
        </p:nvSpPr>
        <p:spPr>
          <a:xfrm>
            <a:off x="1533361" y="51018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7" name="TextBox 136">
            <a:extLst>
              <a:ext uri="{FF2B5EF4-FFF2-40B4-BE49-F238E27FC236}">
                <a16:creationId xmlns:a16="http://schemas.microsoft.com/office/drawing/2014/main" xmlns="" id="{B748C4B5-426C-4ED0-8A3C-DBDF8AD5F5E2}"/>
              </a:ext>
            </a:extLst>
          </p:cNvPr>
          <p:cNvSpPr txBox="1"/>
          <p:nvPr/>
        </p:nvSpPr>
        <p:spPr>
          <a:xfrm>
            <a:off x="1608604" y="51017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8" name="TextBox 137">
            <a:extLst>
              <a:ext uri="{FF2B5EF4-FFF2-40B4-BE49-F238E27FC236}">
                <a16:creationId xmlns:a16="http://schemas.microsoft.com/office/drawing/2014/main" xmlns="" id="{BFA74442-CB61-4CF3-BCFA-1204C8B6969C}"/>
              </a:ext>
            </a:extLst>
          </p:cNvPr>
          <p:cNvSpPr txBox="1"/>
          <p:nvPr/>
        </p:nvSpPr>
        <p:spPr>
          <a:xfrm>
            <a:off x="1610611" y="477124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39" name="TextBox 138">
            <a:extLst>
              <a:ext uri="{FF2B5EF4-FFF2-40B4-BE49-F238E27FC236}">
                <a16:creationId xmlns:a16="http://schemas.microsoft.com/office/drawing/2014/main" xmlns="" id="{6823D39D-F577-413D-BF52-ED9975725014}"/>
              </a:ext>
            </a:extLst>
          </p:cNvPr>
          <p:cNvSpPr txBox="1"/>
          <p:nvPr/>
        </p:nvSpPr>
        <p:spPr>
          <a:xfrm>
            <a:off x="1531977" y="49366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1" name="TextBox 140">
            <a:extLst>
              <a:ext uri="{FF2B5EF4-FFF2-40B4-BE49-F238E27FC236}">
                <a16:creationId xmlns:a16="http://schemas.microsoft.com/office/drawing/2014/main" xmlns="" id="{1CB88240-285C-441E-B4F1-DAB96511C0BF}"/>
              </a:ext>
            </a:extLst>
          </p:cNvPr>
          <p:cNvSpPr txBox="1"/>
          <p:nvPr/>
        </p:nvSpPr>
        <p:spPr>
          <a:xfrm>
            <a:off x="1610719" y="711143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2" name="TextBox 141">
            <a:extLst>
              <a:ext uri="{FF2B5EF4-FFF2-40B4-BE49-F238E27FC236}">
                <a16:creationId xmlns:a16="http://schemas.microsoft.com/office/drawing/2014/main" xmlns="" id="{D956BA26-F5B6-4808-A8AC-618AEDDE9C5A}"/>
              </a:ext>
            </a:extLst>
          </p:cNvPr>
          <p:cNvSpPr txBox="1"/>
          <p:nvPr/>
        </p:nvSpPr>
        <p:spPr>
          <a:xfrm>
            <a:off x="1688510" y="711143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3" name="TextBox 142">
            <a:extLst>
              <a:ext uri="{FF2B5EF4-FFF2-40B4-BE49-F238E27FC236}">
                <a16:creationId xmlns:a16="http://schemas.microsoft.com/office/drawing/2014/main" xmlns="" id="{FC7793D1-74A7-42C8-B1A5-63EDF5C68690}"/>
              </a:ext>
            </a:extLst>
          </p:cNvPr>
          <p:cNvSpPr txBox="1"/>
          <p:nvPr/>
        </p:nvSpPr>
        <p:spPr>
          <a:xfrm>
            <a:off x="1687240" y="775901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4" name="TextBox 143">
            <a:extLst>
              <a:ext uri="{FF2B5EF4-FFF2-40B4-BE49-F238E27FC236}">
                <a16:creationId xmlns:a16="http://schemas.microsoft.com/office/drawing/2014/main" xmlns="" id="{C8AF8785-4E9A-4EAA-9DA6-F2FEBFF073AC}"/>
              </a:ext>
            </a:extLst>
          </p:cNvPr>
          <p:cNvSpPr txBox="1"/>
          <p:nvPr/>
        </p:nvSpPr>
        <p:spPr>
          <a:xfrm>
            <a:off x="1610719" y="715361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5" name="TextBox 144">
            <a:extLst>
              <a:ext uri="{FF2B5EF4-FFF2-40B4-BE49-F238E27FC236}">
                <a16:creationId xmlns:a16="http://schemas.microsoft.com/office/drawing/2014/main" xmlns="" id="{038E4EC9-D75E-44AD-AF72-9E3977F57CAA}"/>
              </a:ext>
            </a:extLst>
          </p:cNvPr>
          <p:cNvSpPr txBox="1"/>
          <p:nvPr/>
        </p:nvSpPr>
        <p:spPr>
          <a:xfrm>
            <a:off x="1688510" y="715490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6" name="TextBox 145">
            <a:extLst>
              <a:ext uri="{FF2B5EF4-FFF2-40B4-BE49-F238E27FC236}">
                <a16:creationId xmlns:a16="http://schemas.microsoft.com/office/drawing/2014/main" xmlns="" id="{352A0E3A-48E6-474B-B958-5F0AC1FC53EC}"/>
              </a:ext>
            </a:extLst>
          </p:cNvPr>
          <p:cNvSpPr txBox="1"/>
          <p:nvPr/>
        </p:nvSpPr>
        <p:spPr>
          <a:xfrm>
            <a:off x="1688510" y="789681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7" name="TextBox 146">
            <a:extLst>
              <a:ext uri="{FF2B5EF4-FFF2-40B4-BE49-F238E27FC236}">
                <a16:creationId xmlns:a16="http://schemas.microsoft.com/office/drawing/2014/main" xmlns="" id="{B0BF9CB7-4393-4204-A387-BBC26916F353}"/>
              </a:ext>
            </a:extLst>
          </p:cNvPr>
          <p:cNvSpPr txBox="1"/>
          <p:nvPr/>
        </p:nvSpPr>
        <p:spPr>
          <a:xfrm>
            <a:off x="1610399" y="757097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8" name="TextBox 147">
            <a:extLst>
              <a:ext uri="{FF2B5EF4-FFF2-40B4-BE49-F238E27FC236}">
                <a16:creationId xmlns:a16="http://schemas.microsoft.com/office/drawing/2014/main" xmlns="" id="{196ED23A-E92C-42DD-923C-E64628C10AA7}"/>
              </a:ext>
            </a:extLst>
          </p:cNvPr>
          <p:cNvSpPr txBox="1"/>
          <p:nvPr/>
        </p:nvSpPr>
        <p:spPr>
          <a:xfrm>
            <a:off x="1532408" y="854704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49" name="TextBox 148">
            <a:extLst>
              <a:ext uri="{FF2B5EF4-FFF2-40B4-BE49-F238E27FC236}">
                <a16:creationId xmlns:a16="http://schemas.microsoft.com/office/drawing/2014/main" xmlns="" id="{E4936DDE-B174-49A5-BFA4-528A3EE62573}"/>
              </a:ext>
            </a:extLst>
          </p:cNvPr>
          <p:cNvSpPr txBox="1"/>
          <p:nvPr/>
        </p:nvSpPr>
        <p:spPr>
          <a:xfrm>
            <a:off x="1610719" y="854498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0" name="TextBox 149">
            <a:extLst>
              <a:ext uri="{FF2B5EF4-FFF2-40B4-BE49-F238E27FC236}">
                <a16:creationId xmlns:a16="http://schemas.microsoft.com/office/drawing/2014/main" xmlns="" id="{A702949A-216B-4889-ABE5-B251441313FB}"/>
              </a:ext>
            </a:extLst>
          </p:cNvPr>
          <p:cNvSpPr txBox="1"/>
          <p:nvPr/>
        </p:nvSpPr>
        <p:spPr>
          <a:xfrm>
            <a:off x="1687240" y="854602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1" name="TextBox 150">
            <a:extLst>
              <a:ext uri="{FF2B5EF4-FFF2-40B4-BE49-F238E27FC236}">
                <a16:creationId xmlns:a16="http://schemas.microsoft.com/office/drawing/2014/main" xmlns="" id="{E831A8F4-F529-4DE7-847B-C3365D99FF4C}"/>
              </a:ext>
            </a:extLst>
          </p:cNvPr>
          <p:cNvSpPr txBox="1"/>
          <p:nvPr/>
        </p:nvSpPr>
        <p:spPr>
          <a:xfrm>
            <a:off x="1531987" y="85934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2" name="TextBox 151">
            <a:extLst>
              <a:ext uri="{FF2B5EF4-FFF2-40B4-BE49-F238E27FC236}">
                <a16:creationId xmlns:a16="http://schemas.microsoft.com/office/drawing/2014/main" xmlns="" id="{CE4F9EB0-C048-48BE-8873-87113D2CEFA0}"/>
              </a:ext>
            </a:extLst>
          </p:cNvPr>
          <p:cNvSpPr txBox="1"/>
          <p:nvPr/>
        </p:nvSpPr>
        <p:spPr>
          <a:xfrm>
            <a:off x="1686389" y="85934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3" name="TextBox 152">
            <a:extLst>
              <a:ext uri="{FF2B5EF4-FFF2-40B4-BE49-F238E27FC236}">
                <a16:creationId xmlns:a16="http://schemas.microsoft.com/office/drawing/2014/main" xmlns="" id="{3CF97D6B-405F-4437-A31E-F912E828BF27}"/>
              </a:ext>
            </a:extLst>
          </p:cNvPr>
          <p:cNvSpPr txBox="1"/>
          <p:nvPr/>
        </p:nvSpPr>
        <p:spPr>
          <a:xfrm>
            <a:off x="1688510" y="794330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4" name="TextBox 153">
            <a:extLst>
              <a:ext uri="{FF2B5EF4-FFF2-40B4-BE49-F238E27FC236}">
                <a16:creationId xmlns:a16="http://schemas.microsoft.com/office/drawing/2014/main" xmlns="" id="{EECADF80-B53C-4F09-A4BB-A1A65E044A49}"/>
              </a:ext>
            </a:extLst>
          </p:cNvPr>
          <p:cNvSpPr txBox="1"/>
          <p:nvPr/>
        </p:nvSpPr>
        <p:spPr>
          <a:xfrm>
            <a:off x="1688510" y="817607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5" name="TextBox 154">
            <a:extLst>
              <a:ext uri="{FF2B5EF4-FFF2-40B4-BE49-F238E27FC236}">
                <a16:creationId xmlns:a16="http://schemas.microsoft.com/office/drawing/2014/main" xmlns="" id="{E7E07231-6792-4645-A8F2-5C3E910270BC}"/>
              </a:ext>
            </a:extLst>
          </p:cNvPr>
          <p:cNvSpPr txBox="1"/>
          <p:nvPr/>
        </p:nvSpPr>
        <p:spPr>
          <a:xfrm>
            <a:off x="1688510" y="82666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6" name="TextBox 155">
            <a:extLst>
              <a:ext uri="{FF2B5EF4-FFF2-40B4-BE49-F238E27FC236}">
                <a16:creationId xmlns:a16="http://schemas.microsoft.com/office/drawing/2014/main" xmlns="" id="{C9080A3C-EF95-45F4-9F20-20B288D575B5}"/>
              </a:ext>
            </a:extLst>
          </p:cNvPr>
          <p:cNvSpPr txBox="1"/>
          <p:nvPr/>
        </p:nvSpPr>
        <p:spPr>
          <a:xfrm>
            <a:off x="1531988" y="863988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7" name="TextBox 156">
            <a:extLst>
              <a:ext uri="{FF2B5EF4-FFF2-40B4-BE49-F238E27FC236}">
                <a16:creationId xmlns:a16="http://schemas.microsoft.com/office/drawing/2014/main" xmlns="" id="{76C6AEB4-209C-4AFE-9554-64163101E352}"/>
              </a:ext>
            </a:extLst>
          </p:cNvPr>
          <p:cNvSpPr txBox="1"/>
          <p:nvPr/>
        </p:nvSpPr>
        <p:spPr>
          <a:xfrm>
            <a:off x="1685971" y="863988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8" name="TextBox 157">
            <a:extLst>
              <a:ext uri="{FF2B5EF4-FFF2-40B4-BE49-F238E27FC236}">
                <a16:creationId xmlns:a16="http://schemas.microsoft.com/office/drawing/2014/main" xmlns="" id="{1F526696-0528-4179-AF77-9D3B4774C071}"/>
              </a:ext>
            </a:extLst>
          </p:cNvPr>
          <p:cNvSpPr txBox="1"/>
          <p:nvPr/>
        </p:nvSpPr>
        <p:spPr>
          <a:xfrm>
            <a:off x="1531988" y="701539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9" name="TextBox 158">
            <a:extLst>
              <a:ext uri="{FF2B5EF4-FFF2-40B4-BE49-F238E27FC236}">
                <a16:creationId xmlns:a16="http://schemas.microsoft.com/office/drawing/2014/main" xmlns="" id="{47AA128A-E964-4E79-BF02-049DA7FEAC72}"/>
              </a:ext>
            </a:extLst>
          </p:cNvPr>
          <p:cNvSpPr txBox="1"/>
          <p:nvPr/>
        </p:nvSpPr>
        <p:spPr>
          <a:xfrm>
            <a:off x="1610719" y="766474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0" name="TextBox 159">
            <a:extLst>
              <a:ext uri="{FF2B5EF4-FFF2-40B4-BE49-F238E27FC236}">
                <a16:creationId xmlns:a16="http://schemas.microsoft.com/office/drawing/2014/main" xmlns="" id="{F718E8D2-47E1-47C0-9E41-1CA2A8E29D85}"/>
              </a:ext>
            </a:extLst>
          </p:cNvPr>
          <p:cNvSpPr txBox="1"/>
          <p:nvPr/>
        </p:nvSpPr>
        <p:spPr>
          <a:xfrm>
            <a:off x="1610616" y="84052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1" name="TextBox 160">
            <a:extLst>
              <a:ext uri="{FF2B5EF4-FFF2-40B4-BE49-F238E27FC236}">
                <a16:creationId xmlns:a16="http://schemas.microsoft.com/office/drawing/2014/main" xmlns="" id="{E73251A9-CD68-4153-A906-7BB0824E4FC9}"/>
              </a:ext>
            </a:extLst>
          </p:cNvPr>
          <p:cNvSpPr txBox="1"/>
          <p:nvPr/>
        </p:nvSpPr>
        <p:spPr>
          <a:xfrm>
            <a:off x="1688510" y="840578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2" name="TextBox 161">
            <a:extLst>
              <a:ext uri="{FF2B5EF4-FFF2-40B4-BE49-F238E27FC236}">
                <a16:creationId xmlns:a16="http://schemas.microsoft.com/office/drawing/2014/main" xmlns="" id="{4949A122-9754-4D6B-A75B-E3DA89632038}"/>
              </a:ext>
            </a:extLst>
          </p:cNvPr>
          <p:cNvSpPr txBox="1"/>
          <p:nvPr/>
        </p:nvSpPr>
        <p:spPr>
          <a:xfrm>
            <a:off x="1531779" y="683128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3" name="TextBox 162">
            <a:extLst>
              <a:ext uri="{FF2B5EF4-FFF2-40B4-BE49-F238E27FC236}">
                <a16:creationId xmlns:a16="http://schemas.microsoft.com/office/drawing/2014/main" xmlns="" id="{0D6CB88F-B076-4F80-8FFE-386A51FCB9D5}"/>
              </a:ext>
            </a:extLst>
          </p:cNvPr>
          <p:cNvSpPr txBox="1"/>
          <p:nvPr/>
        </p:nvSpPr>
        <p:spPr>
          <a:xfrm>
            <a:off x="1610719" y="738598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4" name="TextBox 163">
            <a:extLst>
              <a:ext uri="{FF2B5EF4-FFF2-40B4-BE49-F238E27FC236}">
                <a16:creationId xmlns:a16="http://schemas.microsoft.com/office/drawing/2014/main" xmlns="" id="{7BFF7AED-2351-4307-8812-2B788E213095}"/>
              </a:ext>
            </a:extLst>
          </p:cNvPr>
          <p:cNvSpPr txBox="1"/>
          <p:nvPr/>
        </p:nvSpPr>
        <p:spPr>
          <a:xfrm>
            <a:off x="1610719" y="84516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5" name="TextBox 164">
            <a:extLst>
              <a:ext uri="{FF2B5EF4-FFF2-40B4-BE49-F238E27FC236}">
                <a16:creationId xmlns:a16="http://schemas.microsoft.com/office/drawing/2014/main" xmlns="" id="{7C7EAAAC-6022-46B7-BDD0-3CE60729C84A}"/>
              </a:ext>
            </a:extLst>
          </p:cNvPr>
          <p:cNvSpPr txBox="1"/>
          <p:nvPr/>
        </p:nvSpPr>
        <p:spPr>
          <a:xfrm>
            <a:off x="1688510" y="845169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6" name="TextBox 165">
            <a:extLst>
              <a:ext uri="{FF2B5EF4-FFF2-40B4-BE49-F238E27FC236}">
                <a16:creationId xmlns:a16="http://schemas.microsoft.com/office/drawing/2014/main" xmlns="" id="{3B823C87-B016-43C6-8C5F-68B6039E931D}"/>
              </a:ext>
            </a:extLst>
          </p:cNvPr>
          <p:cNvSpPr txBox="1"/>
          <p:nvPr/>
        </p:nvSpPr>
        <p:spPr>
          <a:xfrm>
            <a:off x="1609553" y="76181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7" name="TextBox 166">
            <a:extLst>
              <a:ext uri="{FF2B5EF4-FFF2-40B4-BE49-F238E27FC236}">
                <a16:creationId xmlns:a16="http://schemas.microsoft.com/office/drawing/2014/main" xmlns="" id="{2B4A5B44-F87C-4A5E-99DC-04A3193D029C}"/>
              </a:ext>
            </a:extLst>
          </p:cNvPr>
          <p:cNvSpPr txBox="1"/>
          <p:nvPr/>
        </p:nvSpPr>
        <p:spPr>
          <a:xfrm>
            <a:off x="1531091" y="696881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8" name="TextBox 167">
            <a:extLst>
              <a:ext uri="{FF2B5EF4-FFF2-40B4-BE49-F238E27FC236}">
                <a16:creationId xmlns:a16="http://schemas.microsoft.com/office/drawing/2014/main" xmlns="" id="{1649E04F-1FAE-4397-8C66-761131D21591}"/>
              </a:ext>
            </a:extLst>
          </p:cNvPr>
          <p:cNvSpPr txBox="1"/>
          <p:nvPr/>
        </p:nvSpPr>
        <p:spPr>
          <a:xfrm>
            <a:off x="1688510" y="78501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9" name="TextBox 168">
            <a:extLst>
              <a:ext uri="{FF2B5EF4-FFF2-40B4-BE49-F238E27FC236}">
                <a16:creationId xmlns:a16="http://schemas.microsoft.com/office/drawing/2014/main" xmlns="" id="{A556E300-D2F9-44CB-BC71-359A0F6AB51B}"/>
              </a:ext>
            </a:extLst>
          </p:cNvPr>
          <p:cNvSpPr txBox="1"/>
          <p:nvPr/>
        </p:nvSpPr>
        <p:spPr>
          <a:xfrm>
            <a:off x="1608604" y="747936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0" name="TextBox 169">
            <a:extLst>
              <a:ext uri="{FF2B5EF4-FFF2-40B4-BE49-F238E27FC236}">
                <a16:creationId xmlns:a16="http://schemas.microsoft.com/office/drawing/2014/main" xmlns="" id="{F5938FAF-B14C-4A6E-973B-B60FD2231B59}"/>
              </a:ext>
            </a:extLst>
          </p:cNvPr>
          <p:cNvSpPr txBox="1"/>
          <p:nvPr/>
        </p:nvSpPr>
        <p:spPr>
          <a:xfrm>
            <a:off x="1687757" y="780282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1" name="TextBox 170">
            <a:extLst>
              <a:ext uri="{FF2B5EF4-FFF2-40B4-BE49-F238E27FC236}">
                <a16:creationId xmlns:a16="http://schemas.microsoft.com/office/drawing/2014/main" xmlns="" id="{C3CA55ED-DCC7-48AD-919B-79FCF792D631}"/>
              </a:ext>
            </a:extLst>
          </p:cNvPr>
          <p:cNvSpPr txBox="1"/>
          <p:nvPr/>
        </p:nvSpPr>
        <p:spPr>
          <a:xfrm>
            <a:off x="1687668" y="821962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2" name="TextBox 171">
            <a:extLst>
              <a:ext uri="{FF2B5EF4-FFF2-40B4-BE49-F238E27FC236}">
                <a16:creationId xmlns:a16="http://schemas.microsoft.com/office/drawing/2014/main" xmlns="" id="{08EF5B48-273E-4BA5-B6AD-6B1C0D92A40E}"/>
              </a:ext>
            </a:extLst>
          </p:cNvPr>
          <p:cNvSpPr txBox="1"/>
          <p:nvPr/>
        </p:nvSpPr>
        <p:spPr>
          <a:xfrm>
            <a:off x="1688510" y="799220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3" name="TextBox 172">
            <a:extLst>
              <a:ext uri="{FF2B5EF4-FFF2-40B4-BE49-F238E27FC236}">
                <a16:creationId xmlns:a16="http://schemas.microsoft.com/office/drawing/2014/main" xmlns="" id="{39D717BC-475D-4A06-B0C4-D69D45B918E2}"/>
              </a:ext>
            </a:extLst>
          </p:cNvPr>
          <p:cNvSpPr txBox="1"/>
          <p:nvPr/>
        </p:nvSpPr>
        <p:spPr>
          <a:xfrm>
            <a:off x="1610719" y="850018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4" name="TextBox 173">
            <a:extLst>
              <a:ext uri="{FF2B5EF4-FFF2-40B4-BE49-F238E27FC236}">
                <a16:creationId xmlns:a16="http://schemas.microsoft.com/office/drawing/2014/main" xmlns="" id="{ACDFA7E1-DEAD-4857-B369-F8640F389651}"/>
              </a:ext>
            </a:extLst>
          </p:cNvPr>
          <p:cNvSpPr txBox="1"/>
          <p:nvPr/>
        </p:nvSpPr>
        <p:spPr>
          <a:xfrm>
            <a:off x="1688510" y="84987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5" name="TextBox 174">
            <a:extLst>
              <a:ext uri="{FF2B5EF4-FFF2-40B4-BE49-F238E27FC236}">
                <a16:creationId xmlns:a16="http://schemas.microsoft.com/office/drawing/2014/main" xmlns="" id="{EEA741A3-9DD4-4F0D-913D-C9A9B6D2E90E}"/>
              </a:ext>
            </a:extLst>
          </p:cNvPr>
          <p:cNvSpPr txBox="1"/>
          <p:nvPr/>
        </p:nvSpPr>
        <p:spPr>
          <a:xfrm>
            <a:off x="1610719" y="743413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6" name="TextBox 175">
            <a:extLst>
              <a:ext uri="{FF2B5EF4-FFF2-40B4-BE49-F238E27FC236}">
                <a16:creationId xmlns:a16="http://schemas.microsoft.com/office/drawing/2014/main" xmlns="" id="{E2F478CD-0122-4368-9F47-3D752D92FE70}"/>
              </a:ext>
            </a:extLst>
          </p:cNvPr>
          <p:cNvSpPr txBox="1"/>
          <p:nvPr/>
        </p:nvSpPr>
        <p:spPr>
          <a:xfrm>
            <a:off x="1610719" y="752716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7" name="TextBox 176">
            <a:extLst>
              <a:ext uri="{FF2B5EF4-FFF2-40B4-BE49-F238E27FC236}">
                <a16:creationId xmlns:a16="http://schemas.microsoft.com/office/drawing/2014/main" xmlns="" id="{AEEC1D2E-643D-4B81-A3DD-FBA6D57A10AF}"/>
              </a:ext>
            </a:extLst>
          </p:cNvPr>
          <p:cNvSpPr txBox="1"/>
          <p:nvPr/>
        </p:nvSpPr>
        <p:spPr>
          <a:xfrm>
            <a:off x="1530194" y="669209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8" name="TextBox 177">
            <a:extLst>
              <a:ext uri="{FF2B5EF4-FFF2-40B4-BE49-F238E27FC236}">
                <a16:creationId xmlns:a16="http://schemas.microsoft.com/office/drawing/2014/main" xmlns="" id="{22137743-C040-4A27-A4EA-AFA5847CC8C3}"/>
              </a:ext>
            </a:extLst>
          </p:cNvPr>
          <p:cNvSpPr txBox="1"/>
          <p:nvPr/>
        </p:nvSpPr>
        <p:spPr>
          <a:xfrm>
            <a:off x="1610719" y="669079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9" name="TextBox 178">
            <a:extLst>
              <a:ext uri="{FF2B5EF4-FFF2-40B4-BE49-F238E27FC236}">
                <a16:creationId xmlns:a16="http://schemas.microsoft.com/office/drawing/2014/main" xmlns="" id="{9F705C54-2764-4798-A42D-F436F1B9737B}"/>
              </a:ext>
            </a:extLst>
          </p:cNvPr>
          <p:cNvSpPr txBox="1"/>
          <p:nvPr/>
        </p:nvSpPr>
        <p:spPr>
          <a:xfrm>
            <a:off x="1688087" y="669025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0" name="TextBox 179">
            <a:extLst>
              <a:ext uri="{FF2B5EF4-FFF2-40B4-BE49-F238E27FC236}">
                <a16:creationId xmlns:a16="http://schemas.microsoft.com/office/drawing/2014/main" xmlns="" id="{899FDFE9-6B30-43DE-B9DE-AA517717426F}"/>
              </a:ext>
            </a:extLst>
          </p:cNvPr>
          <p:cNvSpPr txBox="1"/>
          <p:nvPr/>
        </p:nvSpPr>
        <p:spPr>
          <a:xfrm>
            <a:off x="1610399" y="83607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1" name="TextBox 180">
            <a:extLst>
              <a:ext uri="{FF2B5EF4-FFF2-40B4-BE49-F238E27FC236}">
                <a16:creationId xmlns:a16="http://schemas.microsoft.com/office/drawing/2014/main" xmlns="" id="{C27B7433-1BC5-49CB-9B1A-5A66AF6386C0}"/>
              </a:ext>
            </a:extLst>
          </p:cNvPr>
          <p:cNvSpPr txBox="1"/>
          <p:nvPr/>
        </p:nvSpPr>
        <p:spPr>
          <a:xfrm>
            <a:off x="1688510" y="83607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2" name="TextBox 181">
            <a:extLst>
              <a:ext uri="{FF2B5EF4-FFF2-40B4-BE49-F238E27FC236}">
                <a16:creationId xmlns:a16="http://schemas.microsoft.com/office/drawing/2014/main" xmlns="" id="{1A1A3D10-7D5A-4498-8990-53B862C4A04F}"/>
              </a:ext>
            </a:extLst>
          </p:cNvPr>
          <p:cNvSpPr txBox="1"/>
          <p:nvPr/>
        </p:nvSpPr>
        <p:spPr>
          <a:xfrm>
            <a:off x="1530722" y="673771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3" name="TextBox 182">
            <a:extLst>
              <a:ext uri="{FF2B5EF4-FFF2-40B4-BE49-F238E27FC236}">
                <a16:creationId xmlns:a16="http://schemas.microsoft.com/office/drawing/2014/main" xmlns="" id="{B131A2E6-781E-48C8-970D-EF7E30BAB7D8}"/>
              </a:ext>
            </a:extLst>
          </p:cNvPr>
          <p:cNvSpPr txBox="1"/>
          <p:nvPr/>
        </p:nvSpPr>
        <p:spPr>
          <a:xfrm>
            <a:off x="1688510" y="812947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4" name="TextBox 183">
            <a:extLst>
              <a:ext uri="{FF2B5EF4-FFF2-40B4-BE49-F238E27FC236}">
                <a16:creationId xmlns:a16="http://schemas.microsoft.com/office/drawing/2014/main" xmlns="" id="{BDB17393-5EB6-4FCD-9F6A-72E007A5A918}"/>
              </a:ext>
            </a:extLst>
          </p:cNvPr>
          <p:cNvSpPr txBox="1"/>
          <p:nvPr/>
        </p:nvSpPr>
        <p:spPr>
          <a:xfrm>
            <a:off x="1688510" y="808223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5" name="TextBox 184">
            <a:extLst>
              <a:ext uri="{FF2B5EF4-FFF2-40B4-BE49-F238E27FC236}">
                <a16:creationId xmlns:a16="http://schemas.microsoft.com/office/drawing/2014/main" xmlns="" id="{44603F55-20E6-4451-89E9-CA313FF3DD66}"/>
              </a:ext>
            </a:extLst>
          </p:cNvPr>
          <p:cNvSpPr txBox="1"/>
          <p:nvPr/>
        </p:nvSpPr>
        <p:spPr>
          <a:xfrm>
            <a:off x="1688510" y="831316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6" name="TextBox 185">
            <a:extLst>
              <a:ext uri="{FF2B5EF4-FFF2-40B4-BE49-F238E27FC236}">
                <a16:creationId xmlns:a16="http://schemas.microsoft.com/office/drawing/2014/main" xmlns="" id="{CD8F9191-AD02-4921-BED8-10B871F3E283}"/>
              </a:ext>
            </a:extLst>
          </p:cNvPr>
          <p:cNvSpPr txBox="1"/>
          <p:nvPr/>
        </p:nvSpPr>
        <p:spPr>
          <a:xfrm>
            <a:off x="1531254" y="67835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7" name="TextBox 186">
            <a:extLst>
              <a:ext uri="{FF2B5EF4-FFF2-40B4-BE49-F238E27FC236}">
                <a16:creationId xmlns:a16="http://schemas.microsoft.com/office/drawing/2014/main" xmlns="" id="{853AA718-C91A-4A5B-A555-C49BDDD92A15}"/>
              </a:ext>
            </a:extLst>
          </p:cNvPr>
          <p:cNvSpPr txBox="1"/>
          <p:nvPr/>
        </p:nvSpPr>
        <p:spPr>
          <a:xfrm>
            <a:off x="1611885" y="678456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8" name="TextBox 187">
            <a:extLst>
              <a:ext uri="{FF2B5EF4-FFF2-40B4-BE49-F238E27FC236}">
                <a16:creationId xmlns:a16="http://schemas.microsoft.com/office/drawing/2014/main" xmlns="" id="{D97F5759-23B0-4875-907B-C3FECC2ABCF3}"/>
              </a:ext>
            </a:extLst>
          </p:cNvPr>
          <p:cNvSpPr txBox="1"/>
          <p:nvPr/>
        </p:nvSpPr>
        <p:spPr>
          <a:xfrm>
            <a:off x="1690197" y="678433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9" name="TextBox 188">
            <a:extLst>
              <a:ext uri="{FF2B5EF4-FFF2-40B4-BE49-F238E27FC236}">
                <a16:creationId xmlns:a16="http://schemas.microsoft.com/office/drawing/2014/main" xmlns="" id="{7BF08838-8F33-4D1F-BF0E-EDCE2B60C575}"/>
              </a:ext>
            </a:extLst>
          </p:cNvPr>
          <p:cNvSpPr txBox="1"/>
          <p:nvPr/>
        </p:nvSpPr>
        <p:spPr>
          <a:xfrm>
            <a:off x="1610399" y="706343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0" name="TextBox 189">
            <a:extLst>
              <a:ext uri="{FF2B5EF4-FFF2-40B4-BE49-F238E27FC236}">
                <a16:creationId xmlns:a16="http://schemas.microsoft.com/office/drawing/2014/main" xmlns="" id="{6B52E1EA-4D59-44D0-813F-6D60D030D294}"/>
              </a:ext>
            </a:extLst>
          </p:cNvPr>
          <p:cNvSpPr txBox="1"/>
          <p:nvPr/>
        </p:nvSpPr>
        <p:spPr>
          <a:xfrm>
            <a:off x="1687713" y="706342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1" name="TextBox 190">
            <a:extLst>
              <a:ext uri="{FF2B5EF4-FFF2-40B4-BE49-F238E27FC236}">
                <a16:creationId xmlns:a16="http://schemas.microsoft.com/office/drawing/2014/main" xmlns="" id="{A6E15546-ADEB-49B4-BBF3-6D772835BC4A}"/>
              </a:ext>
            </a:extLst>
          </p:cNvPr>
          <p:cNvSpPr txBox="1"/>
          <p:nvPr/>
        </p:nvSpPr>
        <p:spPr>
          <a:xfrm>
            <a:off x="1688087" y="771219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2" name="TextBox 191">
            <a:extLst>
              <a:ext uri="{FF2B5EF4-FFF2-40B4-BE49-F238E27FC236}">
                <a16:creationId xmlns:a16="http://schemas.microsoft.com/office/drawing/2014/main" xmlns="" id="{4023F0AD-DC64-4DD0-B623-34C110B65877}"/>
              </a:ext>
            </a:extLst>
          </p:cNvPr>
          <p:cNvSpPr txBox="1"/>
          <p:nvPr/>
        </p:nvSpPr>
        <p:spPr>
          <a:xfrm>
            <a:off x="1532727" y="729592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3" name="TextBox 192">
            <a:extLst>
              <a:ext uri="{FF2B5EF4-FFF2-40B4-BE49-F238E27FC236}">
                <a16:creationId xmlns:a16="http://schemas.microsoft.com/office/drawing/2014/main" xmlns="" id="{D0F402DB-1493-4173-BB7F-53B9A5ED0737}"/>
              </a:ext>
            </a:extLst>
          </p:cNvPr>
          <p:cNvSpPr txBox="1"/>
          <p:nvPr/>
        </p:nvSpPr>
        <p:spPr>
          <a:xfrm>
            <a:off x="1610719" y="72958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4" name="TextBox 193">
            <a:extLst>
              <a:ext uri="{FF2B5EF4-FFF2-40B4-BE49-F238E27FC236}">
                <a16:creationId xmlns:a16="http://schemas.microsoft.com/office/drawing/2014/main" xmlns="" id="{9B1A7CB1-5A66-45AC-BECB-C4346C4CC87B}"/>
              </a:ext>
            </a:extLst>
          </p:cNvPr>
          <p:cNvSpPr txBox="1"/>
          <p:nvPr/>
        </p:nvSpPr>
        <p:spPr>
          <a:xfrm>
            <a:off x="1688510" y="729586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5" name="TextBox 194">
            <a:extLst>
              <a:ext uri="{FF2B5EF4-FFF2-40B4-BE49-F238E27FC236}">
                <a16:creationId xmlns:a16="http://schemas.microsoft.com/office/drawing/2014/main" xmlns="" id="{4F61AA9E-7EAA-4B00-A51C-1018E2DA9EA3}"/>
              </a:ext>
            </a:extLst>
          </p:cNvPr>
          <p:cNvSpPr txBox="1"/>
          <p:nvPr/>
        </p:nvSpPr>
        <p:spPr>
          <a:xfrm>
            <a:off x="1531821" y="724823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6" name="TextBox 195">
            <a:extLst>
              <a:ext uri="{FF2B5EF4-FFF2-40B4-BE49-F238E27FC236}">
                <a16:creationId xmlns:a16="http://schemas.microsoft.com/office/drawing/2014/main" xmlns="" id="{7ABA3F81-7D3F-41AF-BBB2-BF5E2301F284}"/>
              </a:ext>
            </a:extLst>
          </p:cNvPr>
          <p:cNvSpPr txBox="1"/>
          <p:nvPr/>
        </p:nvSpPr>
        <p:spPr>
          <a:xfrm>
            <a:off x="1610719" y="724786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7" name="TextBox 196">
            <a:extLst>
              <a:ext uri="{FF2B5EF4-FFF2-40B4-BE49-F238E27FC236}">
                <a16:creationId xmlns:a16="http://schemas.microsoft.com/office/drawing/2014/main" xmlns="" id="{B4D0B106-7485-4E0F-8065-44677F6758F0}"/>
              </a:ext>
            </a:extLst>
          </p:cNvPr>
          <p:cNvSpPr txBox="1"/>
          <p:nvPr/>
        </p:nvSpPr>
        <p:spPr>
          <a:xfrm>
            <a:off x="1688721" y="72478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8" name="TextBox 197">
            <a:extLst>
              <a:ext uri="{FF2B5EF4-FFF2-40B4-BE49-F238E27FC236}">
                <a16:creationId xmlns:a16="http://schemas.microsoft.com/office/drawing/2014/main" xmlns="" id="{877D21AC-38B6-4DAB-A514-9127185C22F9}"/>
              </a:ext>
            </a:extLst>
          </p:cNvPr>
          <p:cNvSpPr txBox="1"/>
          <p:nvPr/>
        </p:nvSpPr>
        <p:spPr>
          <a:xfrm>
            <a:off x="1689361" y="803602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9" name="TextBox 198">
            <a:extLst>
              <a:ext uri="{FF2B5EF4-FFF2-40B4-BE49-F238E27FC236}">
                <a16:creationId xmlns:a16="http://schemas.microsoft.com/office/drawing/2014/main" xmlns="" id="{CB37A283-6BB2-4E7E-B6CB-3CAB4AC59F8D}"/>
              </a:ext>
            </a:extLst>
          </p:cNvPr>
          <p:cNvSpPr txBox="1"/>
          <p:nvPr/>
        </p:nvSpPr>
        <p:spPr>
          <a:xfrm>
            <a:off x="1531467" y="720065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0" name="TextBox 199">
            <a:extLst>
              <a:ext uri="{FF2B5EF4-FFF2-40B4-BE49-F238E27FC236}">
                <a16:creationId xmlns:a16="http://schemas.microsoft.com/office/drawing/2014/main" xmlns="" id="{33EEC9C5-C86E-4D77-AA84-97ADEA50FBBF}"/>
              </a:ext>
            </a:extLst>
          </p:cNvPr>
          <p:cNvSpPr txBox="1"/>
          <p:nvPr/>
        </p:nvSpPr>
        <p:spPr>
          <a:xfrm>
            <a:off x="1610719" y="720256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1" name="TextBox 200">
            <a:extLst>
              <a:ext uri="{FF2B5EF4-FFF2-40B4-BE49-F238E27FC236}">
                <a16:creationId xmlns:a16="http://schemas.microsoft.com/office/drawing/2014/main" xmlns="" id="{87573766-6DE1-40F7-9831-34B619C4FA58}"/>
              </a:ext>
            </a:extLst>
          </p:cNvPr>
          <p:cNvSpPr txBox="1"/>
          <p:nvPr/>
        </p:nvSpPr>
        <p:spPr>
          <a:xfrm>
            <a:off x="1688510" y="720054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2" name="TextBox 201">
            <a:extLst>
              <a:ext uri="{FF2B5EF4-FFF2-40B4-BE49-F238E27FC236}">
                <a16:creationId xmlns:a16="http://schemas.microsoft.com/office/drawing/2014/main" xmlns="" id="{CD8B8EC6-05A1-4331-9E23-7AC96B7F50C2}"/>
              </a:ext>
            </a:extLst>
          </p:cNvPr>
          <p:cNvSpPr txBox="1"/>
          <p:nvPr/>
        </p:nvSpPr>
        <p:spPr>
          <a:xfrm>
            <a:off x="1531988" y="692265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3" name="TextBox 202">
            <a:extLst>
              <a:ext uri="{FF2B5EF4-FFF2-40B4-BE49-F238E27FC236}">
                <a16:creationId xmlns:a16="http://schemas.microsoft.com/office/drawing/2014/main" xmlns="" id="{C8F2EB08-74FA-481E-B600-28A39E6FAEEC}"/>
              </a:ext>
            </a:extLst>
          </p:cNvPr>
          <p:cNvSpPr txBox="1"/>
          <p:nvPr/>
        </p:nvSpPr>
        <p:spPr>
          <a:xfrm>
            <a:off x="1529613" y="66456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4" name="TextBox 203">
            <a:extLst>
              <a:ext uri="{FF2B5EF4-FFF2-40B4-BE49-F238E27FC236}">
                <a16:creationId xmlns:a16="http://schemas.microsoft.com/office/drawing/2014/main" xmlns="" id="{E0028D42-49D9-4BF4-BEB1-E99248D575CB}"/>
              </a:ext>
            </a:extLst>
          </p:cNvPr>
          <p:cNvSpPr txBox="1"/>
          <p:nvPr/>
        </p:nvSpPr>
        <p:spPr>
          <a:xfrm>
            <a:off x="1610203" y="664657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5" name="TextBox 204">
            <a:extLst>
              <a:ext uri="{FF2B5EF4-FFF2-40B4-BE49-F238E27FC236}">
                <a16:creationId xmlns:a16="http://schemas.microsoft.com/office/drawing/2014/main" xmlns="" id="{FE9832E9-929F-4D1F-B2F7-F837EF35A260}"/>
              </a:ext>
            </a:extLst>
          </p:cNvPr>
          <p:cNvSpPr txBox="1"/>
          <p:nvPr/>
        </p:nvSpPr>
        <p:spPr>
          <a:xfrm>
            <a:off x="1687240" y="664624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6" name="TextBox 205">
            <a:extLst>
              <a:ext uri="{FF2B5EF4-FFF2-40B4-BE49-F238E27FC236}">
                <a16:creationId xmlns:a16="http://schemas.microsoft.com/office/drawing/2014/main" xmlns="" id="{DD455846-2DB4-4378-8C71-FEAB02AEE5E9}"/>
              </a:ext>
            </a:extLst>
          </p:cNvPr>
          <p:cNvSpPr txBox="1"/>
          <p:nvPr/>
        </p:nvSpPr>
        <p:spPr>
          <a:xfrm>
            <a:off x="1664162" y="1105162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7" name="TextBox 206">
            <a:extLst>
              <a:ext uri="{FF2B5EF4-FFF2-40B4-BE49-F238E27FC236}">
                <a16:creationId xmlns:a16="http://schemas.microsoft.com/office/drawing/2014/main" xmlns="" id="{42E298C0-965F-4023-8C2B-5CCF212EE317}"/>
              </a:ext>
            </a:extLst>
          </p:cNvPr>
          <p:cNvSpPr txBox="1"/>
          <p:nvPr/>
        </p:nvSpPr>
        <p:spPr>
          <a:xfrm>
            <a:off x="1743207" y="1105162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8" name="TextBox 207">
            <a:extLst>
              <a:ext uri="{FF2B5EF4-FFF2-40B4-BE49-F238E27FC236}">
                <a16:creationId xmlns:a16="http://schemas.microsoft.com/office/drawing/2014/main" xmlns="" id="{36776E95-FED8-4AE1-908F-8CEEA3928DB3}"/>
              </a:ext>
            </a:extLst>
          </p:cNvPr>
          <p:cNvSpPr txBox="1"/>
          <p:nvPr/>
        </p:nvSpPr>
        <p:spPr>
          <a:xfrm>
            <a:off x="1743207" y="1015816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9" name="TextBox 208">
            <a:extLst>
              <a:ext uri="{FF2B5EF4-FFF2-40B4-BE49-F238E27FC236}">
                <a16:creationId xmlns:a16="http://schemas.microsoft.com/office/drawing/2014/main" xmlns="" id="{39935647-69C4-4945-8ADA-85653B62BC7C}"/>
              </a:ext>
            </a:extLst>
          </p:cNvPr>
          <p:cNvSpPr txBox="1"/>
          <p:nvPr/>
        </p:nvSpPr>
        <p:spPr>
          <a:xfrm>
            <a:off x="1664162" y="1110504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0" name="TextBox 209">
            <a:extLst>
              <a:ext uri="{FF2B5EF4-FFF2-40B4-BE49-F238E27FC236}">
                <a16:creationId xmlns:a16="http://schemas.microsoft.com/office/drawing/2014/main" xmlns="" id="{76E198A3-2C2C-42B6-B893-3A5CDAAE8CCF}"/>
              </a:ext>
            </a:extLst>
          </p:cNvPr>
          <p:cNvSpPr txBox="1"/>
          <p:nvPr/>
        </p:nvSpPr>
        <p:spPr>
          <a:xfrm>
            <a:off x="1743207" y="981239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1" name="TextBox 210">
            <a:extLst>
              <a:ext uri="{FF2B5EF4-FFF2-40B4-BE49-F238E27FC236}">
                <a16:creationId xmlns:a16="http://schemas.microsoft.com/office/drawing/2014/main" xmlns="" id="{785C9DE0-1071-43B3-90FE-239B775C2D8D}"/>
              </a:ext>
            </a:extLst>
          </p:cNvPr>
          <p:cNvSpPr txBox="1"/>
          <p:nvPr/>
        </p:nvSpPr>
        <p:spPr>
          <a:xfrm>
            <a:off x="1742695" y="100582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2" name="TextBox 211">
            <a:extLst>
              <a:ext uri="{FF2B5EF4-FFF2-40B4-BE49-F238E27FC236}">
                <a16:creationId xmlns:a16="http://schemas.microsoft.com/office/drawing/2014/main" xmlns="" id="{81130085-4E2D-42FE-8EF5-8FB52682EF2A}"/>
              </a:ext>
            </a:extLst>
          </p:cNvPr>
          <p:cNvSpPr txBox="1"/>
          <p:nvPr/>
        </p:nvSpPr>
        <p:spPr>
          <a:xfrm>
            <a:off x="1742695" y="1040582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3" name="TextBox 212">
            <a:extLst>
              <a:ext uri="{FF2B5EF4-FFF2-40B4-BE49-F238E27FC236}">
                <a16:creationId xmlns:a16="http://schemas.microsoft.com/office/drawing/2014/main" xmlns="" id="{78CFC002-AB1A-48B8-AEB9-93436516897A}"/>
              </a:ext>
            </a:extLst>
          </p:cNvPr>
          <p:cNvSpPr txBox="1"/>
          <p:nvPr/>
        </p:nvSpPr>
        <p:spPr>
          <a:xfrm>
            <a:off x="1666282" y="1040642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4" name="TextBox 213">
            <a:extLst>
              <a:ext uri="{FF2B5EF4-FFF2-40B4-BE49-F238E27FC236}">
                <a16:creationId xmlns:a16="http://schemas.microsoft.com/office/drawing/2014/main" xmlns="" id="{28A42768-D02B-441D-891A-0EC4178FF413}"/>
              </a:ext>
            </a:extLst>
          </p:cNvPr>
          <p:cNvSpPr txBox="1"/>
          <p:nvPr/>
        </p:nvSpPr>
        <p:spPr>
          <a:xfrm>
            <a:off x="1587454" y="105066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5" name="TextBox 214">
            <a:extLst>
              <a:ext uri="{FF2B5EF4-FFF2-40B4-BE49-F238E27FC236}">
                <a16:creationId xmlns:a16="http://schemas.microsoft.com/office/drawing/2014/main" xmlns="" id="{F20ED187-5266-4FD0-9334-EA68168C0F78}"/>
              </a:ext>
            </a:extLst>
          </p:cNvPr>
          <p:cNvSpPr txBox="1"/>
          <p:nvPr/>
        </p:nvSpPr>
        <p:spPr>
          <a:xfrm>
            <a:off x="1664162" y="105066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6" name="TextBox 215">
            <a:extLst>
              <a:ext uri="{FF2B5EF4-FFF2-40B4-BE49-F238E27FC236}">
                <a16:creationId xmlns:a16="http://schemas.microsoft.com/office/drawing/2014/main" xmlns="" id="{5582E05B-B61C-47FB-BBF2-4C4DB1AA72EE}"/>
              </a:ext>
            </a:extLst>
          </p:cNvPr>
          <p:cNvSpPr txBox="1"/>
          <p:nvPr/>
        </p:nvSpPr>
        <p:spPr>
          <a:xfrm>
            <a:off x="1743640" y="1050660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7" name="TextBox 216">
            <a:extLst>
              <a:ext uri="{FF2B5EF4-FFF2-40B4-BE49-F238E27FC236}">
                <a16:creationId xmlns:a16="http://schemas.microsoft.com/office/drawing/2014/main" xmlns="" id="{01E1F4F6-F53A-41CC-BE3A-E642E25CABE3}"/>
              </a:ext>
            </a:extLst>
          </p:cNvPr>
          <p:cNvSpPr txBox="1"/>
          <p:nvPr/>
        </p:nvSpPr>
        <p:spPr>
          <a:xfrm>
            <a:off x="1664162" y="1065620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8" name="TextBox 217">
            <a:extLst>
              <a:ext uri="{FF2B5EF4-FFF2-40B4-BE49-F238E27FC236}">
                <a16:creationId xmlns:a16="http://schemas.microsoft.com/office/drawing/2014/main" xmlns="" id="{94995C9B-FF1D-49DD-AA66-50A4A25F2D66}"/>
              </a:ext>
            </a:extLst>
          </p:cNvPr>
          <p:cNvSpPr txBox="1"/>
          <p:nvPr/>
        </p:nvSpPr>
        <p:spPr>
          <a:xfrm>
            <a:off x="1586268" y="96644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9" name="TextBox 218">
            <a:extLst>
              <a:ext uri="{FF2B5EF4-FFF2-40B4-BE49-F238E27FC236}">
                <a16:creationId xmlns:a16="http://schemas.microsoft.com/office/drawing/2014/main" xmlns="" id="{67A06440-2B40-4272-9B05-255799FC3F30}"/>
              </a:ext>
            </a:extLst>
          </p:cNvPr>
          <p:cNvSpPr txBox="1"/>
          <p:nvPr/>
        </p:nvSpPr>
        <p:spPr>
          <a:xfrm>
            <a:off x="1742695" y="96644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0" name="TextBox 219">
            <a:extLst>
              <a:ext uri="{FF2B5EF4-FFF2-40B4-BE49-F238E27FC236}">
                <a16:creationId xmlns:a16="http://schemas.microsoft.com/office/drawing/2014/main" xmlns="" id="{CFFF442C-C3BC-46C2-AFD7-4DE29D4DBBF1}"/>
              </a:ext>
            </a:extLst>
          </p:cNvPr>
          <p:cNvSpPr txBox="1"/>
          <p:nvPr/>
        </p:nvSpPr>
        <p:spPr>
          <a:xfrm>
            <a:off x="1587454" y="1045924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1" name="TextBox 220">
            <a:extLst>
              <a:ext uri="{FF2B5EF4-FFF2-40B4-BE49-F238E27FC236}">
                <a16:creationId xmlns:a16="http://schemas.microsoft.com/office/drawing/2014/main" xmlns="" id="{28F38ECD-8E49-4F49-B9B6-9217D772EAB3}"/>
              </a:ext>
            </a:extLst>
          </p:cNvPr>
          <p:cNvSpPr txBox="1"/>
          <p:nvPr/>
        </p:nvSpPr>
        <p:spPr>
          <a:xfrm>
            <a:off x="1665746" y="1045924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2" name="TextBox 221">
            <a:extLst>
              <a:ext uri="{FF2B5EF4-FFF2-40B4-BE49-F238E27FC236}">
                <a16:creationId xmlns:a16="http://schemas.microsoft.com/office/drawing/2014/main" xmlns="" id="{67FE9D02-A447-4092-B994-A282005783BF}"/>
              </a:ext>
            </a:extLst>
          </p:cNvPr>
          <p:cNvSpPr txBox="1"/>
          <p:nvPr/>
        </p:nvSpPr>
        <p:spPr>
          <a:xfrm>
            <a:off x="1588167" y="1165112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3" name="TextBox 222">
            <a:extLst>
              <a:ext uri="{FF2B5EF4-FFF2-40B4-BE49-F238E27FC236}">
                <a16:creationId xmlns:a16="http://schemas.microsoft.com/office/drawing/2014/main" xmlns="" id="{BD52DA91-1771-4AF1-BCBF-C48ED32C244B}"/>
              </a:ext>
            </a:extLst>
          </p:cNvPr>
          <p:cNvSpPr txBox="1"/>
          <p:nvPr/>
        </p:nvSpPr>
        <p:spPr>
          <a:xfrm>
            <a:off x="1665982" y="1035871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4" name="TextBox 223">
            <a:extLst>
              <a:ext uri="{FF2B5EF4-FFF2-40B4-BE49-F238E27FC236}">
                <a16:creationId xmlns:a16="http://schemas.microsoft.com/office/drawing/2014/main" xmlns="" id="{B63A483B-00AC-4C1A-95FA-3EC5DF1979E4}"/>
              </a:ext>
            </a:extLst>
          </p:cNvPr>
          <p:cNvSpPr txBox="1"/>
          <p:nvPr/>
        </p:nvSpPr>
        <p:spPr>
          <a:xfrm>
            <a:off x="1664693" y="1060731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5" name="TextBox 224">
            <a:extLst>
              <a:ext uri="{FF2B5EF4-FFF2-40B4-BE49-F238E27FC236}">
                <a16:creationId xmlns:a16="http://schemas.microsoft.com/office/drawing/2014/main" xmlns="" id="{8CD4AF79-689B-4B0F-985C-01701A8EA0EE}"/>
              </a:ext>
            </a:extLst>
          </p:cNvPr>
          <p:cNvSpPr txBox="1"/>
          <p:nvPr/>
        </p:nvSpPr>
        <p:spPr>
          <a:xfrm>
            <a:off x="1586268" y="991106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6" name="TextBox 225">
            <a:extLst>
              <a:ext uri="{FF2B5EF4-FFF2-40B4-BE49-F238E27FC236}">
                <a16:creationId xmlns:a16="http://schemas.microsoft.com/office/drawing/2014/main" xmlns="" id="{7EEBCCC8-E95F-4B48-82B2-9FBAE87FE49C}"/>
              </a:ext>
            </a:extLst>
          </p:cNvPr>
          <p:cNvSpPr txBox="1"/>
          <p:nvPr/>
        </p:nvSpPr>
        <p:spPr>
          <a:xfrm>
            <a:off x="1742695" y="991213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7" name="TextBox 226">
            <a:extLst>
              <a:ext uri="{FF2B5EF4-FFF2-40B4-BE49-F238E27FC236}">
                <a16:creationId xmlns:a16="http://schemas.microsoft.com/office/drawing/2014/main" xmlns="" id="{6D031AB6-EC2D-4928-8B7A-B328669262BB}"/>
              </a:ext>
            </a:extLst>
          </p:cNvPr>
          <p:cNvSpPr txBox="1"/>
          <p:nvPr/>
        </p:nvSpPr>
        <p:spPr>
          <a:xfrm>
            <a:off x="1587867" y="971212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8" name="TextBox 227">
            <a:extLst>
              <a:ext uri="{FF2B5EF4-FFF2-40B4-BE49-F238E27FC236}">
                <a16:creationId xmlns:a16="http://schemas.microsoft.com/office/drawing/2014/main" xmlns="" id="{72973631-7EF0-4552-9F7A-4C6E68630BF4}"/>
              </a:ext>
            </a:extLst>
          </p:cNvPr>
          <p:cNvSpPr txBox="1"/>
          <p:nvPr/>
        </p:nvSpPr>
        <p:spPr>
          <a:xfrm>
            <a:off x="1745116" y="97140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9" name="TextBox 228">
            <a:extLst>
              <a:ext uri="{FF2B5EF4-FFF2-40B4-BE49-F238E27FC236}">
                <a16:creationId xmlns:a16="http://schemas.microsoft.com/office/drawing/2014/main" xmlns="" id="{AA11F00A-3FC2-48FF-8344-1ECDAE280990}"/>
              </a:ext>
            </a:extLst>
          </p:cNvPr>
          <p:cNvSpPr txBox="1"/>
          <p:nvPr/>
        </p:nvSpPr>
        <p:spPr>
          <a:xfrm>
            <a:off x="1586593" y="108532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0" name="TextBox 229">
            <a:extLst>
              <a:ext uri="{FF2B5EF4-FFF2-40B4-BE49-F238E27FC236}">
                <a16:creationId xmlns:a16="http://schemas.microsoft.com/office/drawing/2014/main" xmlns="" id="{73AE89F7-B645-49E1-A204-00C6C7D65516}"/>
              </a:ext>
            </a:extLst>
          </p:cNvPr>
          <p:cNvSpPr txBox="1"/>
          <p:nvPr/>
        </p:nvSpPr>
        <p:spPr>
          <a:xfrm>
            <a:off x="1664162" y="1085335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1" name="TextBox 230">
            <a:extLst>
              <a:ext uri="{FF2B5EF4-FFF2-40B4-BE49-F238E27FC236}">
                <a16:creationId xmlns:a16="http://schemas.microsoft.com/office/drawing/2014/main" xmlns="" id="{0B604EF9-355C-4141-B34B-3D39565021EF}"/>
              </a:ext>
            </a:extLst>
          </p:cNvPr>
          <p:cNvSpPr txBox="1"/>
          <p:nvPr/>
        </p:nvSpPr>
        <p:spPr>
          <a:xfrm>
            <a:off x="1664762" y="1055634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2" name="TextBox 231">
            <a:extLst>
              <a:ext uri="{FF2B5EF4-FFF2-40B4-BE49-F238E27FC236}">
                <a16:creationId xmlns:a16="http://schemas.microsoft.com/office/drawing/2014/main" xmlns="" id="{ADAEFD3C-92C5-4420-9A07-507164482E5C}"/>
              </a:ext>
            </a:extLst>
          </p:cNvPr>
          <p:cNvSpPr txBox="1"/>
          <p:nvPr/>
        </p:nvSpPr>
        <p:spPr>
          <a:xfrm>
            <a:off x="1744102" y="1055634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3" name="TextBox 232">
            <a:extLst>
              <a:ext uri="{FF2B5EF4-FFF2-40B4-BE49-F238E27FC236}">
                <a16:creationId xmlns:a16="http://schemas.microsoft.com/office/drawing/2014/main" xmlns="" id="{2CCC9341-1958-4EF8-AC2C-8D9F3544F014}"/>
              </a:ext>
            </a:extLst>
          </p:cNvPr>
          <p:cNvSpPr txBox="1"/>
          <p:nvPr/>
        </p:nvSpPr>
        <p:spPr>
          <a:xfrm>
            <a:off x="1664162" y="1070513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4" name="TextBox 233">
            <a:extLst>
              <a:ext uri="{FF2B5EF4-FFF2-40B4-BE49-F238E27FC236}">
                <a16:creationId xmlns:a16="http://schemas.microsoft.com/office/drawing/2014/main" xmlns="" id="{A611784D-2FCC-4954-8483-E68A986801C5}"/>
              </a:ext>
            </a:extLst>
          </p:cNvPr>
          <p:cNvSpPr txBox="1"/>
          <p:nvPr/>
        </p:nvSpPr>
        <p:spPr>
          <a:xfrm>
            <a:off x="1742671" y="1070667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5" name="TextBox 234">
            <a:extLst>
              <a:ext uri="{FF2B5EF4-FFF2-40B4-BE49-F238E27FC236}">
                <a16:creationId xmlns:a16="http://schemas.microsoft.com/office/drawing/2014/main" xmlns="" id="{659D6FD9-38AE-407F-AEA6-761B42D0F7D3}"/>
              </a:ext>
            </a:extLst>
          </p:cNvPr>
          <p:cNvSpPr txBox="1"/>
          <p:nvPr/>
        </p:nvSpPr>
        <p:spPr>
          <a:xfrm>
            <a:off x="1742794" y="98610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6" name="TextBox 235">
            <a:extLst>
              <a:ext uri="{FF2B5EF4-FFF2-40B4-BE49-F238E27FC236}">
                <a16:creationId xmlns:a16="http://schemas.microsoft.com/office/drawing/2014/main" xmlns="" id="{31354357-58EC-4DCB-A3C8-A465548C3F20}"/>
              </a:ext>
            </a:extLst>
          </p:cNvPr>
          <p:cNvSpPr txBox="1"/>
          <p:nvPr/>
        </p:nvSpPr>
        <p:spPr>
          <a:xfrm>
            <a:off x="1586165" y="1140375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7" name="TextBox 236">
            <a:extLst>
              <a:ext uri="{FF2B5EF4-FFF2-40B4-BE49-F238E27FC236}">
                <a16:creationId xmlns:a16="http://schemas.microsoft.com/office/drawing/2014/main" xmlns="" id="{FA4DD5B6-2BD6-44D6-9A88-C7160F3CCC3F}"/>
              </a:ext>
            </a:extLst>
          </p:cNvPr>
          <p:cNvSpPr txBox="1"/>
          <p:nvPr/>
        </p:nvSpPr>
        <p:spPr>
          <a:xfrm>
            <a:off x="1742159" y="1025677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8" name="TextBox 237">
            <a:extLst>
              <a:ext uri="{FF2B5EF4-FFF2-40B4-BE49-F238E27FC236}">
                <a16:creationId xmlns:a16="http://schemas.microsoft.com/office/drawing/2014/main" xmlns="" id="{0D5C5C3D-28F2-4D98-9B38-261C882DA311}"/>
              </a:ext>
            </a:extLst>
          </p:cNvPr>
          <p:cNvSpPr txBox="1"/>
          <p:nvPr/>
        </p:nvSpPr>
        <p:spPr>
          <a:xfrm>
            <a:off x="1588920" y="1030715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9" name="TextBox 238">
            <a:extLst>
              <a:ext uri="{FF2B5EF4-FFF2-40B4-BE49-F238E27FC236}">
                <a16:creationId xmlns:a16="http://schemas.microsoft.com/office/drawing/2014/main" xmlns="" id="{D8ECA504-332A-4E57-AF6B-7A5F813B2919}"/>
              </a:ext>
            </a:extLst>
          </p:cNvPr>
          <p:cNvSpPr txBox="1"/>
          <p:nvPr/>
        </p:nvSpPr>
        <p:spPr>
          <a:xfrm>
            <a:off x="1666189" y="1030668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0" name="TextBox 239">
            <a:extLst>
              <a:ext uri="{FF2B5EF4-FFF2-40B4-BE49-F238E27FC236}">
                <a16:creationId xmlns:a16="http://schemas.microsoft.com/office/drawing/2014/main" xmlns="" id="{F32D6EF9-1D0B-4495-A201-5202285F0489}"/>
              </a:ext>
            </a:extLst>
          </p:cNvPr>
          <p:cNvSpPr txBox="1"/>
          <p:nvPr/>
        </p:nvSpPr>
        <p:spPr>
          <a:xfrm>
            <a:off x="1663301" y="1075204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1" name="TextBox 240">
            <a:extLst>
              <a:ext uri="{FF2B5EF4-FFF2-40B4-BE49-F238E27FC236}">
                <a16:creationId xmlns:a16="http://schemas.microsoft.com/office/drawing/2014/main" xmlns="" id="{388F8D7E-21BA-41B0-B6C2-074344ACF084}"/>
              </a:ext>
            </a:extLst>
          </p:cNvPr>
          <p:cNvSpPr txBox="1"/>
          <p:nvPr/>
        </p:nvSpPr>
        <p:spPr>
          <a:xfrm>
            <a:off x="1742946" y="1065568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2" name="TextBox 241">
            <a:extLst>
              <a:ext uri="{FF2B5EF4-FFF2-40B4-BE49-F238E27FC236}">
                <a16:creationId xmlns:a16="http://schemas.microsoft.com/office/drawing/2014/main" xmlns="" id="{D6627B1A-4922-42D3-B6B8-B8003BFE2ADA}"/>
              </a:ext>
            </a:extLst>
          </p:cNvPr>
          <p:cNvSpPr txBox="1"/>
          <p:nvPr/>
        </p:nvSpPr>
        <p:spPr>
          <a:xfrm>
            <a:off x="1589117" y="1160179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3" name="TextBox 242">
            <a:extLst>
              <a:ext uri="{FF2B5EF4-FFF2-40B4-BE49-F238E27FC236}">
                <a16:creationId xmlns:a16="http://schemas.microsoft.com/office/drawing/2014/main" xmlns="" id="{1D9D9533-705A-47F1-A6EB-B7B862ABA172}"/>
              </a:ext>
            </a:extLst>
          </p:cNvPr>
          <p:cNvSpPr txBox="1"/>
          <p:nvPr/>
        </p:nvSpPr>
        <p:spPr>
          <a:xfrm>
            <a:off x="1663301" y="1090255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4" name="TextBox 243">
            <a:extLst>
              <a:ext uri="{FF2B5EF4-FFF2-40B4-BE49-F238E27FC236}">
                <a16:creationId xmlns:a16="http://schemas.microsoft.com/office/drawing/2014/main" xmlns="" id="{C574655F-61F5-480E-93D1-4EAF56BC283E}"/>
              </a:ext>
            </a:extLst>
          </p:cNvPr>
          <p:cNvSpPr txBox="1"/>
          <p:nvPr/>
        </p:nvSpPr>
        <p:spPr>
          <a:xfrm>
            <a:off x="1586785" y="976358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5" name="TextBox 244">
            <a:extLst>
              <a:ext uri="{FF2B5EF4-FFF2-40B4-BE49-F238E27FC236}">
                <a16:creationId xmlns:a16="http://schemas.microsoft.com/office/drawing/2014/main" xmlns="" id="{7B726241-DE42-4EE4-8F31-37A1D9D4A58A}"/>
              </a:ext>
            </a:extLst>
          </p:cNvPr>
          <p:cNvSpPr txBox="1"/>
          <p:nvPr/>
        </p:nvSpPr>
        <p:spPr>
          <a:xfrm>
            <a:off x="1745431" y="976151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6" name="TextBox 245">
            <a:extLst>
              <a:ext uri="{FF2B5EF4-FFF2-40B4-BE49-F238E27FC236}">
                <a16:creationId xmlns:a16="http://schemas.microsoft.com/office/drawing/2014/main" xmlns="" id="{612761EF-276F-4043-9146-66148AD8D569}"/>
              </a:ext>
            </a:extLst>
          </p:cNvPr>
          <p:cNvSpPr txBox="1"/>
          <p:nvPr/>
        </p:nvSpPr>
        <p:spPr>
          <a:xfrm>
            <a:off x="1742371" y="996137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7" name="TextBox 246">
            <a:extLst>
              <a:ext uri="{FF2B5EF4-FFF2-40B4-BE49-F238E27FC236}">
                <a16:creationId xmlns:a16="http://schemas.microsoft.com/office/drawing/2014/main" xmlns="" id="{9742B045-5A42-4EA1-8510-1F5032F9F62C}"/>
              </a:ext>
            </a:extLst>
          </p:cNvPr>
          <p:cNvSpPr txBox="1"/>
          <p:nvPr/>
        </p:nvSpPr>
        <p:spPr>
          <a:xfrm>
            <a:off x="1587739" y="100094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8" name="TextBox 247">
            <a:extLst>
              <a:ext uri="{FF2B5EF4-FFF2-40B4-BE49-F238E27FC236}">
                <a16:creationId xmlns:a16="http://schemas.microsoft.com/office/drawing/2014/main" xmlns="" id="{D5D69588-F35A-4FD3-9E92-D9473C47A92C}"/>
              </a:ext>
            </a:extLst>
          </p:cNvPr>
          <p:cNvSpPr txBox="1"/>
          <p:nvPr/>
        </p:nvSpPr>
        <p:spPr>
          <a:xfrm>
            <a:off x="1665923" y="10009146"/>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9" name="TextBox 248">
            <a:extLst>
              <a:ext uri="{FF2B5EF4-FFF2-40B4-BE49-F238E27FC236}">
                <a16:creationId xmlns:a16="http://schemas.microsoft.com/office/drawing/2014/main" xmlns="" id="{562841FF-6D69-412F-8DA3-1B18B8D6F15B}"/>
              </a:ext>
            </a:extLst>
          </p:cNvPr>
          <p:cNvSpPr txBox="1"/>
          <p:nvPr/>
        </p:nvSpPr>
        <p:spPr>
          <a:xfrm>
            <a:off x="1742267" y="1000809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0" name="TextBox 249">
            <a:extLst>
              <a:ext uri="{FF2B5EF4-FFF2-40B4-BE49-F238E27FC236}">
                <a16:creationId xmlns:a16="http://schemas.microsoft.com/office/drawing/2014/main" xmlns="" id="{0C799A48-35AD-418D-9ECE-032C2F8CAB1F}"/>
              </a:ext>
            </a:extLst>
          </p:cNvPr>
          <p:cNvSpPr txBox="1"/>
          <p:nvPr/>
        </p:nvSpPr>
        <p:spPr>
          <a:xfrm>
            <a:off x="1662435" y="1095669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1" name="TextBox 250">
            <a:extLst>
              <a:ext uri="{FF2B5EF4-FFF2-40B4-BE49-F238E27FC236}">
                <a16:creationId xmlns:a16="http://schemas.microsoft.com/office/drawing/2014/main" xmlns="" id="{0F040DB0-3064-4758-904B-7023B085C089}"/>
              </a:ext>
            </a:extLst>
          </p:cNvPr>
          <p:cNvSpPr txBox="1"/>
          <p:nvPr/>
        </p:nvSpPr>
        <p:spPr>
          <a:xfrm>
            <a:off x="1664551" y="1115286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2" name="TextBox 251">
            <a:extLst>
              <a:ext uri="{FF2B5EF4-FFF2-40B4-BE49-F238E27FC236}">
                <a16:creationId xmlns:a16="http://schemas.microsoft.com/office/drawing/2014/main" xmlns="" id="{B777B2E4-DAAB-42C4-B9C9-6BFEB69BC340}"/>
              </a:ext>
            </a:extLst>
          </p:cNvPr>
          <p:cNvSpPr txBox="1"/>
          <p:nvPr/>
        </p:nvSpPr>
        <p:spPr>
          <a:xfrm>
            <a:off x="1745116" y="11153104"/>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3" name="TextBox 252">
            <a:extLst>
              <a:ext uri="{FF2B5EF4-FFF2-40B4-BE49-F238E27FC236}">
                <a16:creationId xmlns:a16="http://schemas.microsoft.com/office/drawing/2014/main" xmlns="" id="{A98E27F0-8B9D-42E4-B326-21BC648970EC}"/>
              </a:ext>
            </a:extLst>
          </p:cNvPr>
          <p:cNvSpPr txBox="1"/>
          <p:nvPr/>
        </p:nvSpPr>
        <p:spPr>
          <a:xfrm>
            <a:off x="1664551" y="10804009"/>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4" name="TextBox 253">
            <a:extLst>
              <a:ext uri="{FF2B5EF4-FFF2-40B4-BE49-F238E27FC236}">
                <a16:creationId xmlns:a16="http://schemas.microsoft.com/office/drawing/2014/main" xmlns="" id="{D285D9A1-0743-47D2-B592-AE80B47E4BFE}"/>
              </a:ext>
            </a:extLst>
          </p:cNvPr>
          <p:cNvSpPr txBox="1"/>
          <p:nvPr/>
        </p:nvSpPr>
        <p:spPr>
          <a:xfrm>
            <a:off x="1745116" y="1080368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5" name="TextBox 254">
            <a:extLst>
              <a:ext uri="{FF2B5EF4-FFF2-40B4-BE49-F238E27FC236}">
                <a16:creationId xmlns:a16="http://schemas.microsoft.com/office/drawing/2014/main" xmlns="" id="{4AEC4D88-4944-47C0-BF43-06B5D986DDFD}"/>
              </a:ext>
            </a:extLst>
          </p:cNvPr>
          <p:cNvSpPr txBox="1"/>
          <p:nvPr/>
        </p:nvSpPr>
        <p:spPr>
          <a:xfrm>
            <a:off x="1744275" y="1020778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6" name="TextBox 255">
            <a:extLst>
              <a:ext uri="{FF2B5EF4-FFF2-40B4-BE49-F238E27FC236}">
                <a16:creationId xmlns:a16="http://schemas.microsoft.com/office/drawing/2014/main" xmlns="" id="{D5B2D563-53D9-4B92-9715-AA2927B3FFF7}"/>
              </a:ext>
            </a:extLst>
          </p:cNvPr>
          <p:cNvSpPr txBox="1"/>
          <p:nvPr/>
        </p:nvSpPr>
        <p:spPr>
          <a:xfrm>
            <a:off x="1586101" y="11302021"/>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7" name="TextBox 256">
            <a:extLst>
              <a:ext uri="{FF2B5EF4-FFF2-40B4-BE49-F238E27FC236}">
                <a16:creationId xmlns:a16="http://schemas.microsoft.com/office/drawing/2014/main" xmlns="" id="{A50674A1-2091-467A-9B00-E40FBFE6E065}"/>
              </a:ext>
            </a:extLst>
          </p:cNvPr>
          <p:cNvSpPr txBox="1"/>
          <p:nvPr/>
        </p:nvSpPr>
        <p:spPr>
          <a:xfrm>
            <a:off x="1664551" y="1130245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8" name="TextBox 257">
            <a:extLst>
              <a:ext uri="{FF2B5EF4-FFF2-40B4-BE49-F238E27FC236}">
                <a16:creationId xmlns:a16="http://schemas.microsoft.com/office/drawing/2014/main" xmlns="" id="{97961AF2-D8D8-4219-92B1-28494DE2DF1B}"/>
              </a:ext>
            </a:extLst>
          </p:cNvPr>
          <p:cNvSpPr txBox="1"/>
          <p:nvPr/>
        </p:nvSpPr>
        <p:spPr>
          <a:xfrm>
            <a:off x="1743207" y="1130245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9" name="TextBox 258">
            <a:extLst>
              <a:ext uri="{FF2B5EF4-FFF2-40B4-BE49-F238E27FC236}">
                <a16:creationId xmlns:a16="http://schemas.microsoft.com/office/drawing/2014/main" xmlns="" id="{E9828B87-F74A-4662-BD46-69B1DCE16DB5}"/>
              </a:ext>
            </a:extLst>
          </p:cNvPr>
          <p:cNvSpPr txBox="1"/>
          <p:nvPr/>
        </p:nvSpPr>
        <p:spPr>
          <a:xfrm>
            <a:off x="1586037" y="1144961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0" name="TextBox 259">
            <a:extLst>
              <a:ext uri="{FF2B5EF4-FFF2-40B4-BE49-F238E27FC236}">
                <a16:creationId xmlns:a16="http://schemas.microsoft.com/office/drawing/2014/main" xmlns="" id="{9C6DCD86-9BBF-492F-A4C4-0D26D563A25D}"/>
              </a:ext>
            </a:extLst>
          </p:cNvPr>
          <p:cNvSpPr txBox="1"/>
          <p:nvPr/>
        </p:nvSpPr>
        <p:spPr>
          <a:xfrm>
            <a:off x="1743743" y="1010847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1" name="TextBox 260">
            <a:extLst>
              <a:ext uri="{FF2B5EF4-FFF2-40B4-BE49-F238E27FC236}">
                <a16:creationId xmlns:a16="http://schemas.microsoft.com/office/drawing/2014/main" xmlns="" id="{42BA5483-1488-452D-95E9-E2D89B38BAF1}"/>
              </a:ext>
            </a:extLst>
          </p:cNvPr>
          <p:cNvSpPr txBox="1"/>
          <p:nvPr/>
        </p:nvSpPr>
        <p:spPr>
          <a:xfrm>
            <a:off x="1586037" y="1150057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2" name="TextBox 261">
            <a:extLst>
              <a:ext uri="{FF2B5EF4-FFF2-40B4-BE49-F238E27FC236}">
                <a16:creationId xmlns:a16="http://schemas.microsoft.com/office/drawing/2014/main" xmlns="" id="{F258F521-9491-402B-84AF-B20B1752CE40}"/>
              </a:ext>
            </a:extLst>
          </p:cNvPr>
          <p:cNvSpPr txBox="1"/>
          <p:nvPr/>
        </p:nvSpPr>
        <p:spPr>
          <a:xfrm>
            <a:off x="1586022" y="11550550"/>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3" name="TextBox 262">
            <a:extLst>
              <a:ext uri="{FF2B5EF4-FFF2-40B4-BE49-F238E27FC236}">
                <a16:creationId xmlns:a16="http://schemas.microsoft.com/office/drawing/2014/main" xmlns="" id="{C5ED2A36-F2DE-4C07-B350-497BCFF9E39A}"/>
              </a:ext>
            </a:extLst>
          </p:cNvPr>
          <p:cNvSpPr txBox="1"/>
          <p:nvPr/>
        </p:nvSpPr>
        <p:spPr>
          <a:xfrm>
            <a:off x="1664231" y="11202907"/>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4" name="TextBox 263">
            <a:extLst>
              <a:ext uri="{FF2B5EF4-FFF2-40B4-BE49-F238E27FC236}">
                <a16:creationId xmlns:a16="http://schemas.microsoft.com/office/drawing/2014/main" xmlns="" id="{7CE1D1A3-2619-4197-9736-71195B10FBEA}"/>
              </a:ext>
            </a:extLst>
          </p:cNvPr>
          <p:cNvSpPr txBox="1"/>
          <p:nvPr/>
        </p:nvSpPr>
        <p:spPr>
          <a:xfrm>
            <a:off x="1745618" y="11203273"/>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5" name="TextBox 264">
            <a:extLst>
              <a:ext uri="{FF2B5EF4-FFF2-40B4-BE49-F238E27FC236}">
                <a16:creationId xmlns:a16="http://schemas.microsoft.com/office/drawing/2014/main" xmlns="" id="{C9267D0E-2F44-4AAE-A563-F040C5D7BE3F}"/>
              </a:ext>
            </a:extLst>
          </p:cNvPr>
          <p:cNvSpPr txBox="1"/>
          <p:nvPr/>
        </p:nvSpPr>
        <p:spPr>
          <a:xfrm>
            <a:off x="1587547" y="11002622"/>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6" name="TextBox 265">
            <a:extLst>
              <a:ext uri="{FF2B5EF4-FFF2-40B4-BE49-F238E27FC236}">
                <a16:creationId xmlns:a16="http://schemas.microsoft.com/office/drawing/2014/main" xmlns="" id="{8600CCAA-7865-47A5-ABC1-0762A8E7833E}"/>
              </a:ext>
            </a:extLst>
          </p:cNvPr>
          <p:cNvSpPr txBox="1"/>
          <p:nvPr/>
        </p:nvSpPr>
        <p:spPr>
          <a:xfrm>
            <a:off x="1662642" y="11002495"/>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7" name="TextBox 266">
            <a:extLst>
              <a:ext uri="{FF2B5EF4-FFF2-40B4-BE49-F238E27FC236}">
                <a16:creationId xmlns:a16="http://schemas.microsoft.com/office/drawing/2014/main" xmlns="" id="{A87F2E66-AE50-471A-B515-1F4EBA4B7C84}"/>
              </a:ext>
            </a:extLst>
          </p:cNvPr>
          <p:cNvSpPr txBox="1"/>
          <p:nvPr/>
        </p:nvSpPr>
        <p:spPr>
          <a:xfrm>
            <a:off x="1743419" y="1100259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8" name="TextBox 267">
            <a:extLst>
              <a:ext uri="{FF2B5EF4-FFF2-40B4-BE49-F238E27FC236}">
                <a16:creationId xmlns:a16="http://schemas.microsoft.com/office/drawing/2014/main" xmlns="" id="{10CB33AC-DC4E-4C96-9EA3-A0738841D552}"/>
              </a:ext>
            </a:extLst>
          </p:cNvPr>
          <p:cNvSpPr txBox="1"/>
          <p:nvPr/>
        </p:nvSpPr>
        <p:spPr>
          <a:xfrm>
            <a:off x="1745618" y="11354708"/>
            <a:ext cx="28744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71" name="TextBox 270">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Arial"/>
                <a:ea typeface="+mn-ea"/>
                <a:cs typeface="Arial"/>
              </a:rPr>
              <a:t>Supplemental</a:t>
            </a:r>
            <a:r>
              <a:rPr kumimoji="0" lang="en-US" b="1" i="0" u="none" strike="noStrike" kern="1200" cap="none" spc="0" normalizeH="0" noProof="0" dirty="0" smtClean="0">
                <a:ln>
                  <a:noFill/>
                </a:ln>
                <a:solidFill>
                  <a:prstClr val="black"/>
                </a:solidFill>
                <a:effectLst/>
                <a:uLnTx/>
                <a:uFillTx/>
                <a:latin typeface="Arial"/>
                <a:ea typeface="+mn-ea"/>
                <a:cs typeface="Arial"/>
              </a:rPr>
              <a:t> Figure 5</a:t>
            </a:r>
            <a:endParaRPr kumimoji="0" lang="en-US" b="1" i="0" u="none" strike="noStrike" kern="1200" cap="none" spc="0" normalizeH="0" baseline="0" noProof="0" dirty="0">
              <a:ln>
                <a:noFill/>
              </a:ln>
              <a:solidFill>
                <a:prstClr val="black"/>
              </a:solidFill>
              <a:effectLst/>
              <a:uLnTx/>
              <a:uFillTx/>
              <a:latin typeface="Arial"/>
              <a:ea typeface="+mn-ea"/>
              <a:cs typeface="Arial"/>
            </a:endParaRPr>
          </a:p>
        </p:txBody>
      </p:sp>
      <p:sp>
        <p:nvSpPr>
          <p:cNvPr id="4" name="TextBox 3">
            <a:extLst>
              <a:ext uri="{FF2B5EF4-FFF2-40B4-BE49-F238E27FC236}">
                <a16:creationId xmlns:a16="http://schemas.microsoft.com/office/drawing/2014/main" xmlns="" id="{3A34E61A-A4DC-4E73-B8C0-1ADA2AA7B60E}"/>
              </a:ext>
            </a:extLst>
          </p:cNvPr>
          <p:cNvSpPr txBox="1"/>
          <p:nvPr/>
        </p:nvSpPr>
        <p:spPr>
          <a:xfrm rot="16200000">
            <a:off x="173435" y="1403937"/>
            <a:ext cx="1582208" cy="317471"/>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463" b="1" i="0" u="none" strike="noStrike" kern="1200" cap="none" spc="0" normalizeH="0" baseline="0" noProof="0" dirty="0">
                <a:ln>
                  <a:noFill/>
                </a:ln>
                <a:solidFill>
                  <a:prstClr val="black"/>
                </a:solidFill>
                <a:effectLst/>
                <a:uLnTx/>
                <a:uFillTx/>
                <a:latin typeface="Calibri" panose="020F0502020204030204"/>
                <a:ea typeface="+mn-ea"/>
                <a:cs typeface="+mn-cs"/>
              </a:rPr>
              <a:t>Adolescent Males</a:t>
            </a:r>
          </a:p>
        </p:txBody>
      </p:sp>
      <p:sp>
        <p:nvSpPr>
          <p:cNvPr id="14" name="TextBox 13"/>
          <p:cNvSpPr txBox="1"/>
          <p:nvPr/>
        </p:nvSpPr>
        <p:spPr>
          <a:xfrm>
            <a:off x="72921" y="3574127"/>
            <a:ext cx="375813" cy="369332"/>
          </a:xfrm>
          <a:prstGeom prst="rect">
            <a:avLst/>
          </a:prstGeom>
          <a:noFill/>
        </p:spPr>
        <p:txBody>
          <a:bodyPr wrap="square" rtlCol="0">
            <a:spAutoFit/>
          </a:bodyPr>
          <a:lstStyle/>
          <a:p>
            <a:r>
              <a:rPr lang="en-US" b="1" dirty="0" smtClean="0">
                <a:latin typeface="Arial"/>
                <a:cs typeface="Arial"/>
              </a:rPr>
              <a:t>B</a:t>
            </a:r>
            <a:endParaRPr lang="en-US" b="1" dirty="0">
              <a:latin typeface="Arial"/>
              <a:cs typeface="Arial"/>
            </a:endParaRPr>
          </a:p>
        </p:txBody>
      </p:sp>
      <p:sp>
        <p:nvSpPr>
          <p:cNvPr id="269" name="TextBox 268"/>
          <p:cNvSpPr txBox="1"/>
          <p:nvPr/>
        </p:nvSpPr>
        <p:spPr>
          <a:xfrm>
            <a:off x="98320" y="534595"/>
            <a:ext cx="619582" cy="369332"/>
          </a:xfrm>
          <a:prstGeom prst="rect">
            <a:avLst/>
          </a:prstGeom>
          <a:noFill/>
        </p:spPr>
        <p:txBody>
          <a:bodyPr wrap="square" rtlCol="0">
            <a:spAutoFit/>
          </a:bodyPr>
          <a:lstStyle/>
          <a:p>
            <a:r>
              <a:rPr lang="en-US" b="1" dirty="0" smtClean="0">
                <a:latin typeface="Arial"/>
                <a:cs typeface="Arial"/>
              </a:rPr>
              <a:t>A</a:t>
            </a:r>
            <a:endParaRPr lang="en-US" b="1" dirty="0">
              <a:latin typeface="Arial"/>
              <a:cs typeface="Arial"/>
            </a:endParaRPr>
          </a:p>
        </p:txBody>
      </p:sp>
      <p:sp>
        <p:nvSpPr>
          <p:cNvPr id="272" name="TextBox 271"/>
          <p:cNvSpPr txBox="1"/>
          <p:nvPr/>
        </p:nvSpPr>
        <p:spPr>
          <a:xfrm>
            <a:off x="89856" y="6495128"/>
            <a:ext cx="375813" cy="369332"/>
          </a:xfrm>
          <a:prstGeom prst="rect">
            <a:avLst/>
          </a:prstGeom>
          <a:noFill/>
        </p:spPr>
        <p:txBody>
          <a:bodyPr wrap="square" rtlCol="0">
            <a:spAutoFit/>
          </a:bodyPr>
          <a:lstStyle/>
          <a:p>
            <a:r>
              <a:rPr lang="en-US" b="1" dirty="0" smtClean="0">
                <a:latin typeface="Arial"/>
                <a:cs typeface="Arial"/>
              </a:rPr>
              <a:t>C</a:t>
            </a:r>
            <a:endParaRPr lang="en-US" b="1" dirty="0">
              <a:latin typeface="Arial"/>
              <a:cs typeface="Arial"/>
            </a:endParaRPr>
          </a:p>
        </p:txBody>
      </p:sp>
      <p:sp>
        <p:nvSpPr>
          <p:cNvPr id="273" name="TextBox 272"/>
          <p:cNvSpPr txBox="1"/>
          <p:nvPr/>
        </p:nvSpPr>
        <p:spPr>
          <a:xfrm>
            <a:off x="123722" y="9568527"/>
            <a:ext cx="375813" cy="369332"/>
          </a:xfrm>
          <a:prstGeom prst="rect">
            <a:avLst/>
          </a:prstGeom>
          <a:noFill/>
        </p:spPr>
        <p:txBody>
          <a:bodyPr wrap="square" rtlCol="0">
            <a:spAutoFit/>
          </a:bodyPr>
          <a:lstStyle/>
          <a:p>
            <a:r>
              <a:rPr lang="en-US" b="1" dirty="0" smtClean="0">
                <a:latin typeface="Arial"/>
                <a:cs typeface="Arial"/>
              </a:rPr>
              <a:t>D</a:t>
            </a:r>
            <a:endParaRPr lang="en-US" b="1" dirty="0">
              <a:latin typeface="Arial"/>
              <a:cs typeface="Arial"/>
            </a:endParaRPr>
          </a:p>
        </p:txBody>
      </p:sp>
    </p:spTree>
    <p:extLst>
      <p:ext uri="{BB962C8B-B14F-4D97-AF65-F5344CB8AC3E}">
        <p14:creationId xmlns:p14="http://schemas.microsoft.com/office/powerpoint/2010/main" val="2138641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 xmlns:a16="http://schemas.microsoft.com/office/drawing/2014/main" id="{1DEBBA66-39E8-4158-BCEB-C5385CC9758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667724"/>
            <a:ext cx="2926080" cy="2926080"/>
          </a:xfrm>
          <a:prstGeom prst="rect">
            <a:avLst/>
          </a:prstGeom>
        </p:spPr>
      </p:pic>
      <p:sp>
        <p:nvSpPr>
          <p:cNvPr id="4" name="TextBox 3">
            <a:extLst>
              <a:ext uri="{FF2B5EF4-FFF2-40B4-BE49-F238E27FC236}">
                <a16:creationId xmlns="" xmlns:a16="http://schemas.microsoft.com/office/drawing/2014/main" id="{8917B1DB-0BB5-4241-B771-C6B15DF12DA9}"/>
              </a:ext>
            </a:extLst>
          </p:cNvPr>
          <p:cNvSpPr txBox="1"/>
          <p:nvPr/>
        </p:nvSpPr>
        <p:spPr>
          <a:xfrm>
            <a:off x="3024332" y="7"/>
            <a:ext cx="2494196" cy="347941"/>
          </a:xfrm>
          <a:prstGeom prst="rect">
            <a:avLst/>
          </a:prstGeom>
          <a:noFill/>
        </p:spPr>
        <p:txBody>
          <a:bodyPr wrap="square" rtlCol="0">
            <a:spAutoFit/>
          </a:bodyPr>
          <a:lstStyle/>
          <a:p>
            <a:pPr defTabSz="237378"/>
            <a:r>
              <a:rPr lang="en-US" sz="1661" b="1" dirty="0">
                <a:solidFill>
                  <a:prstClr val="black"/>
                </a:solidFill>
                <a:latin typeface="Calibri" panose="020F0502020204030204"/>
              </a:rPr>
              <a:t>Functional Predictions</a:t>
            </a:r>
          </a:p>
        </p:txBody>
      </p:sp>
      <p:sp>
        <p:nvSpPr>
          <p:cNvPr id="5" name="TextBox 4">
            <a:extLst>
              <a:ext uri="{FF2B5EF4-FFF2-40B4-BE49-F238E27FC236}">
                <a16:creationId xmlns="" xmlns:a16="http://schemas.microsoft.com/office/drawing/2014/main" id="{E0EAEBFB-D728-48A7-860F-9D3144D7C181}"/>
              </a:ext>
            </a:extLst>
          </p:cNvPr>
          <p:cNvSpPr txBox="1"/>
          <p:nvPr/>
        </p:nvSpPr>
        <p:spPr>
          <a:xfrm>
            <a:off x="156166" y="386335"/>
            <a:ext cx="2066730" cy="316086"/>
          </a:xfrm>
          <a:prstGeom prst="rect">
            <a:avLst/>
          </a:prstGeom>
          <a:noFill/>
        </p:spPr>
        <p:txBody>
          <a:bodyPr wrap="square" rtlCol="0">
            <a:spAutoFit/>
          </a:bodyPr>
          <a:lstStyle/>
          <a:p>
            <a:pPr defTabSz="237378"/>
            <a:r>
              <a:rPr lang="en-US" sz="1454" b="1" dirty="0" smtClean="0">
                <a:solidFill>
                  <a:prstClr val="black"/>
                </a:solidFill>
                <a:latin typeface="Calibri" panose="020F0502020204030204"/>
              </a:rPr>
              <a:t>A. Adolescent </a:t>
            </a:r>
            <a:r>
              <a:rPr lang="en-US" sz="1454" b="1" dirty="0">
                <a:solidFill>
                  <a:prstClr val="black"/>
                </a:solidFill>
                <a:latin typeface="Calibri" panose="020F0502020204030204"/>
              </a:rPr>
              <a:t>Males</a:t>
            </a:r>
          </a:p>
        </p:txBody>
      </p:sp>
      <p:pic>
        <p:nvPicPr>
          <p:cNvPr id="7" name="Picture 6">
            <a:extLst>
              <a:ext uri="{FF2B5EF4-FFF2-40B4-BE49-F238E27FC236}">
                <a16:creationId xmlns="" xmlns:a16="http://schemas.microsoft.com/office/drawing/2014/main" id="{54EC4D15-54C8-483A-B8D0-061E67049160}"/>
              </a:ext>
            </a:extLst>
          </p:cNvPr>
          <p:cNvPicPr>
            <a:picLocks noChangeAspect="1"/>
          </p:cNvPicPr>
          <p:nvPr/>
        </p:nvPicPr>
        <p:blipFill rotWithShape="1">
          <a:blip r:embed="rId3"/>
          <a:srcRect l="73262" t="14273"/>
          <a:stretch/>
        </p:blipFill>
        <p:spPr>
          <a:xfrm rot="16200000">
            <a:off x="5032548" y="11329011"/>
            <a:ext cx="164516" cy="1139483"/>
          </a:xfrm>
          <a:prstGeom prst="rect">
            <a:avLst/>
          </a:prstGeom>
        </p:spPr>
      </p:pic>
      <p:sp>
        <p:nvSpPr>
          <p:cNvPr id="8" name="TextBox 7">
            <a:extLst>
              <a:ext uri="{FF2B5EF4-FFF2-40B4-BE49-F238E27FC236}">
                <a16:creationId xmlns="" xmlns:a16="http://schemas.microsoft.com/office/drawing/2014/main" id="{1DC93FED-C6D8-445B-80E6-A14F81F1A601}"/>
              </a:ext>
            </a:extLst>
          </p:cNvPr>
          <p:cNvSpPr txBox="1"/>
          <p:nvPr/>
        </p:nvSpPr>
        <p:spPr>
          <a:xfrm>
            <a:off x="4558191" y="11658260"/>
            <a:ext cx="1780149" cy="236218"/>
          </a:xfrm>
          <a:prstGeom prst="rect">
            <a:avLst/>
          </a:prstGeom>
          <a:noFill/>
        </p:spPr>
        <p:txBody>
          <a:bodyPr wrap="square" rtlCol="0">
            <a:spAutoFit/>
          </a:bodyPr>
          <a:lstStyle/>
          <a:p>
            <a:pPr defTabSz="237378"/>
            <a:r>
              <a:rPr lang="en-US" sz="935" b="1" dirty="0">
                <a:solidFill>
                  <a:prstClr val="black"/>
                </a:solidFill>
                <a:latin typeface="Calibri" panose="020F0502020204030204"/>
              </a:rPr>
              <a:t>Low                      High</a:t>
            </a:r>
          </a:p>
        </p:txBody>
      </p:sp>
      <p:pic>
        <p:nvPicPr>
          <p:cNvPr id="10" name="Picture 9" descr="A screenshot of a cell phone&#10;&#10;Description automatically generated">
            <a:extLst>
              <a:ext uri="{FF2B5EF4-FFF2-40B4-BE49-F238E27FC236}">
                <a16:creationId xmlns="" xmlns:a16="http://schemas.microsoft.com/office/drawing/2014/main" id="{240BBE5C-52BA-4550-B1FA-513AB52DA5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3003" y="702447"/>
            <a:ext cx="3413760" cy="2926080"/>
          </a:xfrm>
          <a:prstGeom prst="rect">
            <a:avLst/>
          </a:prstGeom>
        </p:spPr>
      </p:pic>
      <p:sp>
        <p:nvSpPr>
          <p:cNvPr id="11" name="TextBox 10">
            <a:extLst>
              <a:ext uri="{FF2B5EF4-FFF2-40B4-BE49-F238E27FC236}">
                <a16:creationId xmlns="" xmlns:a16="http://schemas.microsoft.com/office/drawing/2014/main" id="{8463C5D9-9BA2-4024-A7FA-503E403B2FC8}"/>
              </a:ext>
            </a:extLst>
          </p:cNvPr>
          <p:cNvSpPr txBox="1"/>
          <p:nvPr/>
        </p:nvSpPr>
        <p:spPr>
          <a:xfrm>
            <a:off x="3610031" y="404306"/>
            <a:ext cx="1730386" cy="316086"/>
          </a:xfrm>
          <a:prstGeom prst="rect">
            <a:avLst/>
          </a:prstGeom>
          <a:noFill/>
        </p:spPr>
        <p:txBody>
          <a:bodyPr wrap="square" rtlCol="0">
            <a:spAutoFit/>
          </a:bodyPr>
          <a:lstStyle/>
          <a:p>
            <a:pPr defTabSz="237378"/>
            <a:r>
              <a:rPr lang="en-US" sz="1454" b="1" dirty="0" smtClean="0">
                <a:solidFill>
                  <a:prstClr val="black"/>
                </a:solidFill>
                <a:latin typeface="Calibri" panose="020F0502020204030204"/>
              </a:rPr>
              <a:t>B. Adult </a:t>
            </a:r>
            <a:r>
              <a:rPr lang="en-US" sz="1454" b="1" dirty="0">
                <a:solidFill>
                  <a:prstClr val="black"/>
                </a:solidFill>
                <a:latin typeface="Calibri" panose="020F0502020204030204"/>
              </a:rPr>
              <a:t>Males</a:t>
            </a:r>
          </a:p>
        </p:txBody>
      </p:sp>
      <p:sp>
        <p:nvSpPr>
          <p:cNvPr id="26" name="TextBox 25">
            <a:extLst>
              <a:ext uri="{FF2B5EF4-FFF2-40B4-BE49-F238E27FC236}">
                <a16:creationId xmlns="" xmlns:a16="http://schemas.microsoft.com/office/drawing/2014/main" id="{F9974424-6944-4C3B-A433-C51731F4DC59}"/>
              </a:ext>
            </a:extLst>
          </p:cNvPr>
          <p:cNvSpPr txBox="1"/>
          <p:nvPr/>
        </p:nvSpPr>
        <p:spPr>
          <a:xfrm>
            <a:off x="69199" y="3460167"/>
            <a:ext cx="2104842" cy="316086"/>
          </a:xfrm>
          <a:prstGeom prst="rect">
            <a:avLst/>
          </a:prstGeom>
          <a:noFill/>
        </p:spPr>
        <p:txBody>
          <a:bodyPr wrap="square" rtlCol="0">
            <a:spAutoFit/>
          </a:bodyPr>
          <a:lstStyle/>
          <a:p>
            <a:pPr defTabSz="237378"/>
            <a:r>
              <a:rPr lang="en-US" sz="1454" b="1" dirty="0" smtClean="0">
                <a:solidFill>
                  <a:prstClr val="black"/>
                </a:solidFill>
                <a:latin typeface="Calibri" panose="020F0502020204030204"/>
              </a:rPr>
              <a:t>C. Adolescent </a:t>
            </a:r>
            <a:r>
              <a:rPr lang="en-US" sz="1454" b="1" dirty="0">
                <a:solidFill>
                  <a:prstClr val="black"/>
                </a:solidFill>
                <a:latin typeface="Calibri" panose="020F0502020204030204"/>
              </a:rPr>
              <a:t>Females</a:t>
            </a:r>
          </a:p>
        </p:txBody>
      </p:sp>
      <p:pic>
        <p:nvPicPr>
          <p:cNvPr id="30" name="Picture 29" descr="A screenshot of a cell phone&#10;&#10;Description automatically generated">
            <a:extLst>
              <a:ext uri="{FF2B5EF4-FFF2-40B4-BE49-F238E27FC236}">
                <a16:creationId xmlns="" xmlns:a16="http://schemas.microsoft.com/office/drawing/2014/main" id="{45A7B32E-9581-43AA-965D-C2D2973FDAE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50404" y="3825122"/>
            <a:ext cx="3526972" cy="8229600"/>
          </a:xfrm>
          <a:prstGeom prst="rect">
            <a:avLst/>
          </a:prstGeom>
        </p:spPr>
      </p:pic>
      <p:sp>
        <p:nvSpPr>
          <p:cNvPr id="31" name="TextBox 30">
            <a:extLst>
              <a:ext uri="{FF2B5EF4-FFF2-40B4-BE49-F238E27FC236}">
                <a16:creationId xmlns="" xmlns:a16="http://schemas.microsoft.com/office/drawing/2014/main" id="{2FCD9D9A-74C7-4B1F-89DF-FA2E542483DC}"/>
              </a:ext>
            </a:extLst>
          </p:cNvPr>
          <p:cNvSpPr txBox="1"/>
          <p:nvPr/>
        </p:nvSpPr>
        <p:spPr>
          <a:xfrm>
            <a:off x="3679863" y="3404282"/>
            <a:ext cx="1730386" cy="316086"/>
          </a:xfrm>
          <a:prstGeom prst="rect">
            <a:avLst/>
          </a:prstGeom>
          <a:noFill/>
        </p:spPr>
        <p:txBody>
          <a:bodyPr wrap="square" rtlCol="0">
            <a:spAutoFit/>
          </a:bodyPr>
          <a:lstStyle/>
          <a:p>
            <a:pPr defTabSz="237378"/>
            <a:r>
              <a:rPr lang="en-US" sz="1454" b="1" dirty="0" smtClean="0">
                <a:solidFill>
                  <a:prstClr val="black"/>
                </a:solidFill>
                <a:latin typeface="Calibri" panose="020F0502020204030204"/>
              </a:rPr>
              <a:t>D. Adult </a:t>
            </a:r>
            <a:r>
              <a:rPr lang="en-US" sz="1454" b="1" dirty="0">
                <a:solidFill>
                  <a:prstClr val="black"/>
                </a:solidFill>
                <a:latin typeface="Calibri" panose="020F0502020204030204"/>
              </a:rPr>
              <a:t>Females</a:t>
            </a:r>
          </a:p>
        </p:txBody>
      </p:sp>
      <p:pic>
        <p:nvPicPr>
          <p:cNvPr id="33" name="Picture 32" descr="A close up of a piece of paper&#10;&#10;Description automatically generated">
            <a:extLst>
              <a:ext uri="{FF2B5EF4-FFF2-40B4-BE49-F238E27FC236}">
                <a16:creationId xmlns="" xmlns:a16="http://schemas.microsoft.com/office/drawing/2014/main" id="{38615443-5178-44EE-92C8-E26E92C18A9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099" y="3771796"/>
            <a:ext cx="3526972" cy="8229600"/>
          </a:xfrm>
          <a:prstGeom prst="rect">
            <a:avLst/>
          </a:prstGeom>
        </p:spPr>
      </p:pic>
      <p:sp>
        <p:nvSpPr>
          <p:cNvPr id="15" name="TextBox 14">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Figure 6</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p:cNvSpPr/>
          <p:nvPr/>
        </p:nvSpPr>
        <p:spPr>
          <a:xfrm>
            <a:off x="156166" y="3825122"/>
            <a:ext cx="644946" cy="771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244906" y="3825122"/>
            <a:ext cx="687823" cy="827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9199" y="702421"/>
            <a:ext cx="578164" cy="2605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63071" y="720392"/>
            <a:ext cx="612419" cy="258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2194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D7CB1F5-A02C-400C-90A3-FE0A418EF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41" y="2667001"/>
            <a:ext cx="5572125" cy="6858000"/>
          </a:xfrm>
          <a:prstGeom prst="rect">
            <a:avLst/>
          </a:prstGeom>
        </p:spPr>
      </p:pic>
      <p:sp>
        <p:nvSpPr>
          <p:cNvPr id="4" name="Oval 3">
            <a:extLst>
              <a:ext uri="{FF2B5EF4-FFF2-40B4-BE49-F238E27FC236}">
                <a16:creationId xmlns="" xmlns:a16="http://schemas.microsoft.com/office/drawing/2014/main" id="{E86489C7-114B-475E-893C-5D59CC9808DD}"/>
              </a:ext>
            </a:extLst>
          </p:cNvPr>
          <p:cNvSpPr/>
          <p:nvPr/>
        </p:nvSpPr>
        <p:spPr>
          <a:xfrm>
            <a:off x="3741840" y="9689662"/>
            <a:ext cx="328494" cy="4258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 xmlns:a16="http://schemas.microsoft.com/office/drawing/2014/main" id="{0C80776B-35E2-4607-960E-CDF2F436FC21}"/>
              </a:ext>
            </a:extLst>
          </p:cNvPr>
          <p:cNvSpPr txBox="1"/>
          <p:nvPr/>
        </p:nvSpPr>
        <p:spPr>
          <a:xfrm>
            <a:off x="4116951" y="959756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WT</a:t>
            </a:r>
          </a:p>
        </p:txBody>
      </p:sp>
      <p:sp>
        <p:nvSpPr>
          <p:cNvPr id="6" name="Oval 5">
            <a:extLst>
              <a:ext uri="{FF2B5EF4-FFF2-40B4-BE49-F238E27FC236}">
                <a16:creationId xmlns="" xmlns:a16="http://schemas.microsoft.com/office/drawing/2014/main" id="{4D50C187-0A0D-4160-B92B-E029DA371B4D}"/>
              </a:ext>
            </a:extLst>
          </p:cNvPr>
          <p:cNvSpPr/>
          <p:nvPr/>
        </p:nvSpPr>
        <p:spPr>
          <a:xfrm>
            <a:off x="3741840" y="10226205"/>
            <a:ext cx="328494" cy="42582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D6BC2CB5-BAE9-4A13-BA41-531DEB3E588A}"/>
              </a:ext>
            </a:extLst>
          </p:cNvPr>
          <p:cNvSpPr txBox="1"/>
          <p:nvPr/>
        </p:nvSpPr>
        <p:spPr>
          <a:xfrm>
            <a:off x="4118529" y="10161538"/>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PXR-null</a:t>
            </a:r>
          </a:p>
        </p:txBody>
      </p:sp>
      <p:sp>
        <p:nvSpPr>
          <p:cNvPr id="8" name="Oval 7">
            <a:extLst>
              <a:ext uri="{FF2B5EF4-FFF2-40B4-BE49-F238E27FC236}">
                <a16:creationId xmlns="" xmlns:a16="http://schemas.microsoft.com/office/drawing/2014/main" id="{DEFC3E19-CE21-4F09-A77A-6F50B0C0B826}"/>
              </a:ext>
            </a:extLst>
          </p:cNvPr>
          <p:cNvSpPr/>
          <p:nvPr/>
        </p:nvSpPr>
        <p:spPr>
          <a:xfrm>
            <a:off x="3741840" y="10781864"/>
            <a:ext cx="328494" cy="425820"/>
          </a:xfrm>
          <a:prstGeom prst="ellipse">
            <a:avLst/>
          </a:prstGeom>
          <a:solidFill>
            <a:srgbClr val="00FF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 xmlns:a16="http://schemas.microsoft.com/office/drawing/2014/main" id="{FAA3A3A9-8CFC-4CE1-97E5-167E32E0BC6A}"/>
              </a:ext>
            </a:extLst>
          </p:cNvPr>
          <p:cNvSpPr txBox="1"/>
          <p:nvPr/>
        </p:nvSpPr>
        <p:spPr>
          <a:xfrm>
            <a:off x="4116951" y="1068475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CAR-null</a:t>
            </a:r>
          </a:p>
        </p:txBody>
      </p:sp>
      <p:sp>
        <p:nvSpPr>
          <p:cNvPr id="10" name="Oval 9">
            <a:extLst>
              <a:ext uri="{FF2B5EF4-FFF2-40B4-BE49-F238E27FC236}">
                <a16:creationId xmlns="" xmlns:a16="http://schemas.microsoft.com/office/drawing/2014/main" id="{0E5E0C13-3144-4BFD-89B8-6F6C69A8D6CF}"/>
              </a:ext>
            </a:extLst>
          </p:cNvPr>
          <p:cNvSpPr/>
          <p:nvPr/>
        </p:nvSpPr>
        <p:spPr>
          <a:xfrm>
            <a:off x="3741840" y="11318403"/>
            <a:ext cx="328494" cy="425820"/>
          </a:xfrm>
          <a:prstGeom prst="ellipse">
            <a:avLst/>
          </a:prstGeom>
          <a:solidFill>
            <a:srgbClr val="0000F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 xmlns:a16="http://schemas.microsoft.com/office/drawing/2014/main" id="{03230841-7337-41AF-A305-6B6F31B560D1}"/>
              </a:ext>
            </a:extLst>
          </p:cNvPr>
          <p:cNvSpPr txBox="1"/>
          <p:nvPr/>
        </p:nvSpPr>
        <p:spPr>
          <a:xfrm>
            <a:off x="4118531" y="11253738"/>
            <a:ext cx="2220359"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PXR-CAR-null</a:t>
            </a:r>
          </a:p>
        </p:txBody>
      </p:sp>
      <p:sp>
        <p:nvSpPr>
          <p:cNvPr id="12" name="TextBox 11">
            <a:extLst>
              <a:ext uri="{FF2B5EF4-FFF2-40B4-BE49-F238E27FC236}">
                <a16:creationId xmlns="" xmlns:a16="http://schemas.microsoft.com/office/drawing/2014/main" id="{317CF3AB-6FE5-4E55-A0A6-2503107049DF}"/>
              </a:ext>
            </a:extLst>
          </p:cNvPr>
          <p:cNvSpPr txBox="1"/>
          <p:nvPr/>
        </p:nvSpPr>
        <p:spPr>
          <a:xfrm>
            <a:off x="2306934" y="1597823"/>
            <a:ext cx="2637473" cy="338554"/>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C57BL/6 Adolescent Males</a:t>
            </a:r>
          </a:p>
        </p:txBody>
      </p:sp>
      <p:sp>
        <p:nvSpPr>
          <p:cNvPr id="13" name="TextBox 12">
            <a:extLst>
              <a:ext uri="{FF2B5EF4-FFF2-40B4-BE49-F238E27FC236}">
                <a16:creationId xmlns="" xmlns:a16="http://schemas.microsoft.com/office/drawing/2014/main" id="{73817CD1-2C29-47FC-B24E-0C190A670756}"/>
              </a:ext>
            </a:extLst>
          </p:cNvPr>
          <p:cNvSpPr txBox="1"/>
          <p:nvPr/>
        </p:nvSpPr>
        <p:spPr>
          <a:xfrm>
            <a:off x="3991909" y="323303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4" name="TextBox 13">
            <a:extLst>
              <a:ext uri="{FF2B5EF4-FFF2-40B4-BE49-F238E27FC236}">
                <a16:creationId xmlns="" xmlns:a16="http://schemas.microsoft.com/office/drawing/2014/main" id="{328935BD-0E03-42EB-AB60-F9AA95FF5B61}"/>
              </a:ext>
            </a:extLst>
          </p:cNvPr>
          <p:cNvSpPr txBox="1"/>
          <p:nvPr/>
        </p:nvSpPr>
        <p:spPr>
          <a:xfrm>
            <a:off x="4267075" y="335287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5" name="TextBox 14">
            <a:extLst>
              <a:ext uri="{FF2B5EF4-FFF2-40B4-BE49-F238E27FC236}">
                <a16:creationId xmlns="" xmlns:a16="http://schemas.microsoft.com/office/drawing/2014/main" id="{DAE31E31-5A4B-433E-B8F7-C8FD4CBE971B}"/>
              </a:ext>
            </a:extLst>
          </p:cNvPr>
          <p:cNvSpPr txBox="1"/>
          <p:nvPr/>
        </p:nvSpPr>
        <p:spPr>
          <a:xfrm>
            <a:off x="4546474" y="346857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6" name="TextBox 15">
            <a:extLst>
              <a:ext uri="{FF2B5EF4-FFF2-40B4-BE49-F238E27FC236}">
                <a16:creationId xmlns="" xmlns:a16="http://schemas.microsoft.com/office/drawing/2014/main" id="{A0F98654-58A4-4FA7-B9B2-68723108F368}"/>
              </a:ext>
            </a:extLst>
          </p:cNvPr>
          <p:cNvSpPr txBox="1"/>
          <p:nvPr/>
        </p:nvSpPr>
        <p:spPr>
          <a:xfrm>
            <a:off x="5647879" y="327752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7" name="TextBox 16">
            <a:extLst>
              <a:ext uri="{FF2B5EF4-FFF2-40B4-BE49-F238E27FC236}">
                <a16:creationId xmlns="" xmlns:a16="http://schemas.microsoft.com/office/drawing/2014/main" id="{7B990F74-B9B5-41CC-B98E-C3B7F9981E25}"/>
              </a:ext>
            </a:extLst>
          </p:cNvPr>
          <p:cNvSpPr txBox="1"/>
          <p:nvPr/>
        </p:nvSpPr>
        <p:spPr>
          <a:xfrm>
            <a:off x="2553312" y="640889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8" name="TextBox 17">
            <a:extLst>
              <a:ext uri="{FF2B5EF4-FFF2-40B4-BE49-F238E27FC236}">
                <a16:creationId xmlns="" xmlns:a16="http://schemas.microsoft.com/office/drawing/2014/main" id="{5806307C-86D2-4859-91AA-3FB4E339FB93}"/>
              </a:ext>
            </a:extLst>
          </p:cNvPr>
          <p:cNvSpPr txBox="1"/>
          <p:nvPr/>
        </p:nvSpPr>
        <p:spPr>
          <a:xfrm>
            <a:off x="2853455" y="674278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9" name="TextBox 18">
            <a:extLst>
              <a:ext uri="{FF2B5EF4-FFF2-40B4-BE49-F238E27FC236}">
                <a16:creationId xmlns="" xmlns:a16="http://schemas.microsoft.com/office/drawing/2014/main" id="{91C5CCF3-1266-48B1-A708-9FF7624A54C7}"/>
              </a:ext>
            </a:extLst>
          </p:cNvPr>
          <p:cNvSpPr txBox="1"/>
          <p:nvPr/>
        </p:nvSpPr>
        <p:spPr>
          <a:xfrm>
            <a:off x="3966821" y="706061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0" name="TextBox 19">
            <a:extLst>
              <a:ext uri="{FF2B5EF4-FFF2-40B4-BE49-F238E27FC236}">
                <a16:creationId xmlns="" xmlns:a16="http://schemas.microsoft.com/office/drawing/2014/main" id="{AF639004-EAE2-4BD9-8114-CDB9A55BFE2C}"/>
              </a:ext>
            </a:extLst>
          </p:cNvPr>
          <p:cNvSpPr txBox="1"/>
          <p:nvPr/>
        </p:nvSpPr>
        <p:spPr>
          <a:xfrm>
            <a:off x="4546474" y="777963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1" name="TextBox 20">
            <a:extLst>
              <a:ext uri="{FF2B5EF4-FFF2-40B4-BE49-F238E27FC236}">
                <a16:creationId xmlns="" xmlns:a16="http://schemas.microsoft.com/office/drawing/2014/main" id="{81267136-B0AF-409B-9AE7-E55BF0BCEB7C}"/>
              </a:ext>
            </a:extLst>
          </p:cNvPr>
          <p:cNvSpPr txBox="1"/>
          <p:nvPr/>
        </p:nvSpPr>
        <p:spPr>
          <a:xfrm>
            <a:off x="1206373" y="353747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 xmlns:a16="http://schemas.microsoft.com/office/drawing/2014/main" id="{2973BA73-5277-4D83-A136-2BD3D4B93DE7}"/>
              </a:ext>
            </a:extLst>
          </p:cNvPr>
          <p:cNvSpPr txBox="1"/>
          <p:nvPr/>
        </p:nvSpPr>
        <p:spPr>
          <a:xfrm>
            <a:off x="1486143" y="341010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 xmlns:a16="http://schemas.microsoft.com/office/drawing/2014/main" id="{91C2A55C-C8E3-4764-99DD-F6A1FC86672E}"/>
              </a:ext>
            </a:extLst>
          </p:cNvPr>
          <p:cNvSpPr txBox="1"/>
          <p:nvPr/>
        </p:nvSpPr>
        <p:spPr>
          <a:xfrm>
            <a:off x="1765540" y="361462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 xmlns:a16="http://schemas.microsoft.com/office/drawing/2014/main" id="{1510366C-7816-454C-80AE-1B425A34878E}"/>
              </a:ext>
            </a:extLst>
          </p:cNvPr>
          <p:cNvSpPr txBox="1"/>
          <p:nvPr/>
        </p:nvSpPr>
        <p:spPr>
          <a:xfrm>
            <a:off x="2594487" y="340452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 xmlns:a16="http://schemas.microsoft.com/office/drawing/2014/main" id="{E5B75F0C-FBE3-4052-AA7B-1BB725CBCCDB}"/>
              </a:ext>
            </a:extLst>
          </p:cNvPr>
          <p:cNvSpPr txBox="1"/>
          <p:nvPr/>
        </p:nvSpPr>
        <p:spPr>
          <a:xfrm>
            <a:off x="3158181" y="334687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 xmlns:a16="http://schemas.microsoft.com/office/drawing/2014/main" id="{A64E3A59-1BD1-49D3-BD99-5BB962150FA2}"/>
              </a:ext>
            </a:extLst>
          </p:cNvPr>
          <p:cNvSpPr txBox="1"/>
          <p:nvPr/>
        </p:nvSpPr>
        <p:spPr>
          <a:xfrm>
            <a:off x="1201989" y="695751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 xmlns:a16="http://schemas.microsoft.com/office/drawing/2014/main" id="{2A65B580-AF08-43CF-824C-32DE8112CF37}"/>
              </a:ext>
            </a:extLst>
          </p:cNvPr>
          <p:cNvSpPr txBox="1"/>
          <p:nvPr/>
        </p:nvSpPr>
        <p:spPr>
          <a:xfrm>
            <a:off x="1765269" y="688114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 name="TextBox 1">
            <a:extLst>
              <a:ext uri="{FF2B5EF4-FFF2-40B4-BE49-F238E27FC236}">
                <a16:creationId xmlns="" xmlns:a16="http://schemas.microsoft.com/office/drawing/2014/main" id="{FA5E9E6F-4651-4D68-BD0F-DDA1C0D17D27}"/>
              </a:ext>
            </a:extLst>
          </p:cNvPr>
          <p:cNvSpPr txBox="1"/>
          <p:nvPr/>
        </p:nvSpPr>
        <p:spPr>
          <a:xfrm>
            <a:off x="342900" y="230554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Primary</a:t>
            </a:r>
          </a:p>
        </p:txBody>
      </p:sp>
      <p:sp>
        <p:nvSpPr>
          <p:cNvPr id="29" name="TextBox 28">
            <a:extLst>
              <a:ext uri="{FF2B5EF4-FFF2-40B4-BE49-F238E27FC236}">
                <a16:creationId xmlns="" xmlns:a16="http://schemas.microsoft.com/office/drawing/2014/main" id="{9F31BF6C-2EAB-4DD5-A624-371B426CAC6B}"/>
              </a:ext>
            </a:extLst>
          </p:cNvPr>
          <p:cNvSpPr txBox="1"/>
          <p:nvPr/>
        </p:nvSpPr>
        <p:spPr>
          <a:xfrm>
            <a:off x="342900" y="582121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Secondary</a:t>
            </a:r>
          </a:p>
        </p:txBody>
      </p:sp>
      <p:sp>
        <p:nvSpPr>
          <p:cNvPr id="31" name="TextBox 30">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Figure 7</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955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8B3A733-DDA3-4FE9-932B-8AC4639A2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41" y="2667001"/>
            <a:ext cx="5572125" cy="6858000"/>
          </a:xfrm>
          <a:prstGeom prst="rect">
            <a:avLst/>
          </a:prstGeom>
        </p:spPr>
      </p:pic>
      <p:sp>
        <p:nvSpPr>
          <p:cNvPr id="4" name="Oval 3">
            <a:extLst>
              <a:ext uri="{FF2B5EF4-FFF2-40B4-BE49-F238E27FC236}">
                <a16:creationId xmlns="" xmlns:a16="http://schemas.microsoft.com/office/drawing/2014/main" id="{30A8854C-8340-4327-8375-5EB38E2D05B5}"/>
              </a:ext>
            </a:extLst>
          </p:cNvPr>
          <p:cNvSpPr/>
          <p:nvPr/>
        </p:nvSpPr>
        <p:spPr>
          <a:xfrm>
            <a:off x="3741840" y="9689662"/>
            <a:ext cx="328494" cy="4258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 xmlns:a16="http://schemas.microsoft.com/office/drawing/2014/main" id="{84B4A38B-FE06-4AB6-B440-BCF8F23D3FD7}"/>
              </a:ext>
            </a:extLst>
          </p:cNvPr>
          <p:cNvSpPr txBox="1"/>
          <p:nvPr/>
        </p:nvSpPr>
        <p:spPr>
          <a:xfrm>
            <a:off x="4116951" y="959756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WT</a:t>
            </a:r>
          </a:p>
        </p:txBody>
      </p:sp>
      <p:sp>
        <p:nvSpPr>
          <p:cNvPr id="6" name="Oval 5">
            <a:extLst>
              <a:ext uri="{FF2B5EF4-FFF2-40B4-BE49-F238E27FC236}">
                <a16:creationId xmlns="" xmlns:a16="http://schemas.microsoft.com/office/drawing/2014/main" id="{7039F545-4033-4CC7-B6E2-F1D7BF75A02A}"/>
              </a:ext>
            </a:extLst>
          </p:cNvPr>
          <p:cNvSpPr/>
          <p:nvPr/>
        </p:nvSpPr>
        <p:spPr>
          <a:xfrm>
            <a:off x="3741840" y="10226205"/>
            <a:ext cx="328494" cy="42582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85C96E73-5241-43D4-9B6F-0CB7A523D812}"/>
              </a:ext>
            </a:extLst>
          </p:cNvPr>
          <p:cNvSpPr txBox="1"/>
          <p:nvPr/>
        </p:nvSpPr>
        <p:spPr>
          <a:xfrm>
            <a:off x="4118529" y="10161538"/>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PXR-null</a:t>
            </a:r>
          </a:p>
        </p:txBody>
      </p:sp>
      <p:sp>
        <p:nvSpPr>
          <p:cNvPr id="8" name="Oval 7">
            <a:extLst>
              <a:ext uri="{FF2B5EF4-FFF2-40B4-BE49-F238E27FC236}">
                <a16:creationId xmlns="" xmlns:a16="http://schemas.microsoft.com/office/drawing/2014/main" id="{898D49D7-88E3-4662-8218-5D81F08159AE}"/>
              </a:ext>
            </a:extLst>
          </p:cNvPr>
          <p:cNvSpPr/>
          <p:nvPr/>
        </p:nvSpPr>
        <p:spPr>
          <a:xfrm>
            <a:off x="3741840" y="10781864"/>
            <a:ext cx="328494" cy="425820"/>
          </a:xfrm>
          <a:prstGeom prst="ellipse">
            <a:avLst/>
          </a:prstGeom>
          <a:solidFill>
            <a:srgbClr val="00FF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 xmlns:a16="http://schemas.microsoft.com/office/drawing/2014/main" id="{EFE098EC-C14C-495A-B96E-F37B34B31ADB}"/>
              </a:ext>
            </a:extLst>
          </p:cNvPr>
          <p:cNvSpPr txBox="1"/>
          <p:nvPr/>
        </p:nvSpPr>
        <p:spPr>
          <a:xfrm>
            <a:off x="4116951" y="1068475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CAR-null</a:t>
            </a:r>
          </a:p>
        </p:txBody>
      </p:sp>
      <p:sp>
        <p:nvSpPr>
          <p:cNvPr id="10" name="Oval 9">
            <a:extLst>
              <a:ext uri="{FF2B5EF4-FFF2-40B4-BE49-F238E27FC236}">
                <a16:creationId xmlns="" xmlns:a16="http://schemas.microsoft.com/office/drawing/2014/main" id="{DE871322-BDC5-414C-9DED-F322F0C9F3B9}"/>
              </a:ext>
            </a:extLst>
          </p:cNvPr>
          <p:cNvSpPr/>
          <p:nvPr/>
        </p:nvSpPr>
        <p:spPr>
          <a:xfrm>
            <a:off x="3741840" y="11318403"/>
            <a:ext cx="328494" cy="425820"/>
          </a:xfrm>
          <a:prstGeom prst="ellipse">
            <a:avLst/>
          </a:prstGeom>
          <a:solidFill>
            <a:srgbClr val="0000F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 xmlns:a16="http://schemas.microsoft.com/office/drawing/2014/main" id="{A97CE010-0FD1-4CA0-8F35-8CE3BF254013}"/>
              </a:ext>
            </a:extLst>
          </p:cNvPr>
          <p:cNvSpPr txBox="1"/>
          <p:nvPr/>
        </p:nvSpPr>
        <p:spPr>
          <a:xfrm>
            <a:off x="4118531" y="11253738"/>
            <a:ext cx="2220359"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PXR-CAR-null</a:t>
            </a:r>
          </a:p>
        </p:txBody>
      </p:sp>
      <p:sp>
        <p:nvSpPr>
          <p:cNvPr id="12" name="TextBox 11">
            <a:extLst>
              <a:ext uri="{FF2B5EF4-FFF2-40B4-BE49-F238E27FC236}">
                <a16:creationId xmlns="" xmlns:a16="http://schemas.microsoft.com/office/drawing/2014/main" id="{3BC92115-D177-41FF-9A53-22C141200417}"/>
              </a:ext>
            </a:extLst>
          </p:cNvPr>
          <p:cNvSpPr txBox="1"/>
          <p:nvPr/>
        </p:nvSpPr>
        <p:spPr>
          <a:xfrm>
            <a:off x="2311758" y="1990742"/>
            <a:ext cx="2637473" cy="338554"/>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C57BL/6 Adult Males</a:t>
            </a:r>
          </a:p>
        </p:txBody>
      </p:sp>
      <p:sp>
        <p:nvSpPr>
          <p:cNvPr id="13" name="TextBox 12">
            <a:extLst>
              <a:ext uri="{FF2B5EF4-FFF2-40B4-BE49-F238E27FC236}">
                <a16:creationId xmlns="" xmlns:a16="http://schemas.microsoft.com/office/drawing/2014/main" id="{B5F289EB-5C91-4C75-973C-16A9A1B0C7A3}"/>
              </a:ext>
            </a:extLst>
          </p:cNvPr>
          <p:cNvSpPr txBox="1"/>
          <p:nvPr/>
        </p:nvSpPr>
        <p:spPr>
          <a:xfrm>
            <a:off x="1201740" y="491383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4" name="TextBox 13">
            <a:extLst>
              <a:ext uri="{FF2B5EF4-FFF2-40B4-BE49-F238E27FC236}">
                <a16:creationId xmlns="" xmlns:a16="http://schemas.microsoft.com/office/drawing/2014/main" id="{38FE93F4-A1A2-4FF6-B88B-A3E9BD6B1EFB}"/>
              </a:ext>
            </a:extLst>
          </p:cNvPr>
          <p:cNvSpPr txBox="1"/>
          <p:nvPr/>
        </p:nvSpPr>
        <p:spPr>
          <a:xfrm>
            <a:off x="1762706" y="513031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5" name="TextBox 14">
            <a:extLst>
              <a:ext uri="{FF2B5EF4-FFF2-40B4-BE49-F238E27FC236}">
                <a16:creationId xmlns="" xmlns:a16="http://schemas.microsoft.com/office/drawing/2014/main" id="{D14F1FB1-0187-4BBF-82A4-E7754781780C}"/>
              </a:ext>
            </a:extLst>
          </p:cNvPr>
          <p:cNvSpPr txBox="1"/>
          <p:nvPr/>
        </p:nvSpPr>
        <p:spPr>
          <a:xfrm>
            <a:off x="2890944" y="508574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6" name="TextBox 15">
            <a:extLst>
              <a:ext uri="{FF2B5EF4-FFF2-40B4-BE49-F238E27FC236}">
                <a16:creationId xmlns="" xmlns:a16="http://schemas.microsoft.com/office/drawing/2014/main" id="{0C95F64A-48E6-4769-978C-3DA536447FCA}"/>
              </a:ext>
            </a:extLst>
          </p:cNvPr>
          <p:cNvSpPr txBox="1"/>
          <p:nvPr/>
        </p:nvSpPr>
        <p:spPr>
          <a:xfrm>
            <a:off x="3158071" y="520790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7" name="TextBox 16">
            <a:extLst>
              <a:ext uri="{FF2B5EF4-FFF2-40B4-BE49-F238E27FC236}">
                <a16:creationId xmlns="" xmlns:a16="http://schemas.microsoft.com/office/drawing/2014/main" id="{8DD869DD-F3F7-41FB-B027-D6E86C3C30FD}"/>
              </a:ext>
            </a:extLst>
          </p:cNvPr>
          <p:cNvSpPr txBox="1"/>
          <p:nvPr/>
        </p:nvSpPr>
        <p:spPr>
          <a:xfrm>
            <a:off x="3982290" y="304043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8" name="TextBox 17">
            <a:extLst>
              <a:ext uri="{FF2B5EF4-FFF2-40B4-BE49-F238E27FC236}">
                <a16:creationId xmlns="" xmlns:a16="http://schemas.microsoft.com/office/drawing/2014/main" id="{DD01B9ED-B09A-4BF6-A0BE-B548E8E24311}"/>
              </a:ext>
            </a:extLst>
          </p:cNvPr>
          <p:cNvSpPr txBox="1"/>
          <p:nvPr/>
        </p:nvSpPr>
        <p:spPr>
          <a:xfrm>
            <a:off x="4270157" y="332605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9" name="TextBox 18">
            <a:extLst>
              <a:ext uri="{FF2B5EF4-FFF2-40B4-BE49-F238E27FC236}">
                <a16:creationId xmlns="" xmlns:a16="http://schemas.microsoft.com/office/drawing/2014/main" id="{FB63E7CD-F50D-41D9-B06D-D949C80F9947}"/>
              </a:ext>
            </a:extLst>
          </p:cNvPr>
          <p:cNvSpPr txBox="1"/>
          <p:nvPr/>
        </p:nvSpPr>
        <p:spPr>
          <a:xfrm>
            <a:off x="4551299" y="330117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0" name="TextBox 19">
            <a:extLst>
              <a:ext uri="{FF2B5EF4-FFF2-40B4-BE49-F238E27FC236}">
                <a16:creationId xmlns="" xmlns:a16="http://schemas.microsoft.com/office/drawing/2014/main" id="{2C18CE12-99E6-45E8-BF5E-3928820B7C8F}"/>
              </a:ext>
            </a:extLst>
          </p:cNvPr>
          <p:cNvSpPr txBox="1"/>
          <p:nvPr/>
        </p:nvSpPr>
        <p:spPr>
          <a:xfrm>
            <a:off x="5664734" y="499887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1" name="TextBox 20">
            <a:extLst>
              <a:ext uri="{FF2B5EF4-FFF2-40B4-BE49-F238E27FC236}">
                <a16:creationId xmlns="" xmlns:a16="http://schemas.microsoft.com/office/drawing/2014/main" id="{99ADAE96-3DE8-4B35-B7D7-4A23B318E89B}"/>
              </a:ext>
            </a:extLst>
          </p:cNvPr>
          <p:cNvSpPr txBox="1"/>
          <p:nvPr/>
        </p:nvSpPr>
        <p:spPr>
          <a:xfrm>
            <a:off x="5383182" y="346906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 xmlns:a16="http://schemas.microsoft.com/office/drawing/2014/main" id="{39929183-1F57-45D7-B496-ED13E27C9172}"/>
              </a:ext>
            </a:extLst>
          </p:cNvPr>
          <p:cNvSpPr txBox="1"/>
          <p:nvPr/>
        </p:nvSpPr>
        <p:spPr>
          <a:xfrm>
            <a:off x="5664324" y="356564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 xmlns:a16="http://schemas.microsoft.com/office/drawing/2014/main" id="{4F8C2B6D-C8FA-459B-AED3-6CF6D948EC7B}"/>
              </a:ext>
            </a:extLst>
          </p:cNvPr>
          <p:cNvSpPr txBox="1"/>
          <p:nvPr/>
        </p:nvSpPr>
        <p:spPr>
          <a:xfrm>
            <a:off x="5939695" y="343306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 xmlns:a16="http://schemas.microsoft.com/office/drawing/2014/main" id="{0944258C-5C84-45AA-95E4-C06739764A82}"/>
              </a:ext>
            </a:extLst>
          </p:cNvPr>
          <p:cNvSpPr txBox="1"/>
          <p:nvPr/>
        </p:nvSpPr>
        <p:spPr>
          <a:xfrm>
            <a:off x="5366247" y="850971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 xmlns:a16="http://schemas.microsoft.com/office/drawing/2014/main" id="{A73272D5-72D3-40CE-8937-FB4329E70CEA}"/>
              </a:ext>
            </a:extLst>
          </p:cNvPr>
          <p:cNvSpPr txBox="1"/>
          <p:nvPr/>
        </p:nvSpPr>
        <p:spPr>
          <a:xfrm>
            <a:off x="5654169" y="843742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 xmlns:a16="http://schemas.microsoft.com/office/drawing/2014/main" id="{5E54EB4A-024B-4C2D-B40A-4FDCB0D4000D}"/>
              </a:ext>
            </a:extLst>
          </p:cNvPr>
          <p:cNvSpPr txBox="1"/>
          <p:nvPr/>
        </p:nvSpPr>
        <p:spPr>
          <a:xfrm>
            <a:off x="5943085" y="869903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 xmlns:a16="http://schemas.microsoft.com/office/drawing/2014/main" id="{896589E6-D175-4198-998F-11015CD30343}"/>
              </a:ext>
            </a:extLst>
          </p:cNvPr>
          <p:cNvSpPr txBox="1"/>
          <p:nvPr/>
        </p:nvSpPr>
        <p:spPr>
          <a:xfrm>
            <a:off x="3166538" y="850971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 name="TextBox 27">
            <a:extLst>
              <a:ext uri="{FF2B5EF4-FFF2-40B4-BE49-F238E27FC236}">
                <a16:creationId xmlns="" xmlns:a16="http://schemas.microsoft.com/office/drawing/2014/main" id="{9394D53B-38C9-4B9D-A93A-F15067C9E870}"/>
              </a:ext>
            </a:extLst>
          </p:cNvPr>
          <p:cNvSpPr txBox="1"/>
          <p:nvPr/>
        </p:nvSpPr>
        <p:spPr>
          <a:xfrm>
            <a:off x="5939694" y="681769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 xmlns:a16="http://schemas.microsoft.com/office/drawing/2014/main" id="{DA525579-114F-45AA-94E1-F6E9789610C9}"/>
              </a:ext>
            </a:extLst>
          </p:cNvPr>
          <p:cNvSpPr txBox="1"/>
          <p:nvPr/>
        </p:nvSpPr>
        <p:spPr>
          <a:xfrm>
            <a:off x="2578427" y="675019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0" name="TextBox 29">
            <a:extLst>
              <a:ext uri="{FF2B5EF4-FFF2-40B4-BE49-F238E27FC236}">
                <a16:creationId xmlns="" xmlns:a16="http://schemas.microsoft.com/office/drawing/2014/main" id="{43E882C4-6974-41E5-A7C1-285EFD2E3219}"/>
              </a:ext>
            </a:extLst>
          </p:cNvPr>
          <p:cNvSpPr txBox="1"/>
          <p:nvPr/>
        </p:nvSpPr>
        <p:spPr>
          <a:xfrm>
            <a:off x="2869352" y="701535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 xmlns:a16="http://schemas.microsoft.com/office/drawing/2014/main" id="{8C569F81-7249-45EB-BBDA-FE8042304F84}"/>
              </a:ext>
            </a:extLst>
          </p:cNvPr>
          <p:cNvSpPr txBox="1"/>
          <p:nvPr/>
        </p:nvSpPr>
        <p:spPr>
          <a:xfrm>
            <a:off x="3149603" y="688174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 xmlns:a16="http://schemas.microsoft.com/office/drawing/2014/main" id="{C3B7C2C6-79A4-4BCC-8DC1-F546FE38135B}"/>
              </a:ext>
            </a:extLst>
          </p:cNvPr>
          <p:cNvSpPr txBox="1"/>
          <p:nvPr/>
        </p:nvSpPr>
        <p:spPr>
          <a:xfrm>
            <a:off x="1201740" y="839219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3" name="TextBox 32">
            <a:extLst>
              <a:ext uri="{FF2B5EF4-FFF2-40B4-BE49-F238E27FC236}">
                <a16:creationId xmlns="" xmlns:a16="http://schemas.microsoft.com/office/drawing/2014/main" id="{4B9AD24A-8E3C-4EB8-9ED8-D76FB8166681}"/>
              </a:ext>
            </a:extLst>
          </p:cNvPr>
          <p:cNvSpPr txBox="1"/>
          <p:nvPr/>
        </p:nvSpPr>
        <p:spPr>
          <a:xfrm>
            <a:off x="1489662" y="839862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4" name="TextBox 33">
            <a:extLst>
              <a:ext uri="{FF2B5EF4-FFF2-40B4-BE49-F238E27FC236}">
                <a16:creationId xmlns="" xmlns:a16="http://schemas.microsoft.com/office/drawing/2014/main" id="{C47C120A-7CD1-4204-AE48-22DAA4BCC5EF}"/>
              </a:ext>
            </a:extLst>
          </p:cNvPr>
          <p:cNvSpPr txBox="1"/>
          <p:nvPr/>
        </p:nvSpPr>
        <p:spPr>
          <a:xfrm>
            <a:off x="1769003" y="861419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5" name="TextBox 34">
            <a:extLst>
              <a:ext uri="{FF2B5EF4-FFF2-40B4-BE49-F238E27FC236}">
                <a16:creationId xmlns="" xmlns:a16="http://schemas.microsoft.com/office/drawing/2014/main" id="{79500C67-45CE-4BD2-AB67-175A46B3B024}"/>
              </a:ext>
            </a:extLst>
          </p:cNvPr>
          <p:cNvSpPr txBox="1"/>
          <p:nvPr/>
        </p:nvSpPr>
        <p:spPr>
          <a:xfrm>
            <a:off x="3966644" y="674916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6" name="TextBox 35">
            <a:extLst>
              <a:ext uri="{FF2B5EF4-FFF2-40B4-BE49-F238E27FC236}">
                <a16:creationId xmlns="" xmlns:a16="http://schemas.microsoft.com/office/drawing/2014/main" id="{5291824B-84A8-4E01-A82F-B2C5A8ACCDDA}"/>
              </a:ext>
            </a:extLst>
          </p:cNvPr>
          <p:cNvSpPr txBox="1"/>
          <p:nvPr/>
        </p:nvSpPr>
        <p:spPr>
          <a:xfrm>
            <a:off x="4264397" y="684411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7" name="TextBox 36">
            <a:extLst>
              <a:ext uri="{FF2B5EF4-FFF2-40B4-BE49-F238E27FC236}">
                <a16:creationId xmlns="" xmlns:a16="http://schemas.microsoft.com/office/drawing/2014/main" id="{49CD742B-3431-41B4-B375-F949418F0D53}"/>
              </a:ext>
            </a:extLst>
          </p:cNvPr>
          <p:cNvSpPr txBox="1"/>
          <p:nvPr/>
        </p:nvSpPr>
        <p:spPr>
          <a:xfrm>
            <a:off x="4544045" y="665422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8" name="TextBox 37">
            <a:extLst>
              <a:ext uri="{FF2B5EF4-FFF2-40B4-BE49-F238E27FC236}">
                <a16:creationId xmlns="" xmlns:a16="http://schemas.microsoft.com/office/drawing/2014/main" id="{F2155E32-CA9F-4A04-8C48-18B57CAB5597}"/>
              </a:ext>
            </a:extLst>
          </p:cNvPr>
          <p:cNvSpPr txBox="1"/>
          <p:nvPr/>
        </p:nvSpPr>
        <p:spPr>
          <a:xfrm>
            <a:off x="3966644" y="820714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9" name="TextBox 38">
            <a:extLst>
              <a:ext uri="{FF2B5EF4-FFF2-40B4-BE49-F238E27FC236}">
                <a16:creationId xmlns="" xmlns:a16="http://schemas.microsoft.com/office/drawing/2014/main" id="{0A86ADE4-1082-4918-AD62-026A58B62E30}"/>
              </a:ext>
            </a:extLst>
          </p:cNvPr>
          <p:cNvSpPr txBox="1"/>
          <p:nvPr/>
        </p:nvSpPr>
        <p:spPr>
          <a:xfrm>
            <a:off x="4254076" y="822685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0" name="TextBox 39">
            <a:extLst>
              <a:ext uri="{FF2B5EF4-FFF2-40B4-BE49-F238E27FC236}">
                <a16:creationId xmlns="" xmlns:a16="http://schemas.microsoft.com/office/drawing/2014/main" id="{0BF7EC68-C56D-4CC7-A714-522C22537E39}"/>
              </a:ext>
            </a:extLst>
          </p:cNvPr>
          <p:cNvSpPr txBox="1"/>
          <p:nvPr/>
        </p:nvSpPr>
        <p:spPr>
          <a:xfrm>
            <a:off x="4541887" y="846803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1" name="TextBox 40">
            <a:extLst>
              <a:ext uri="{FF2B5EF4-FFF2-40B4-BE49-F238E27FC236}">
                <a16:creationId xmlns="" xmlns:a16="http://schemas.microsoft.com/office/drawing/2014/main" id="{BA886A7F-A904-4C79-BC96-F3888AA611F7}"/>
              </a:ext>
            </a:extLst>
          </p:cNvPr>
          <p:cNvSpPr txBox="1"/>
          <p:nvPr/>
        </p:nvSpPr>
        <p:spPr>
          <a:xfrm>
            <a:off x="1205435" y="348918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2" name="TextBox 41">
            <a:extLst>
              <a:ext uri="{FF2B5EF4-FFF2-40B4-BE49-F238E27FC236}">
                <a16:creationId xmlns="" xmlns:a16="http://schemas.microsoft.com/office/drawing/2014/main" id="{2EBCED7B-C3E0-4608-AB0C-FAC33E91F8D4}"/>
              </a:ext>
            </a:extLst>
          </p:cNvPr>
          <p:cNvSpPr txBox="1"/>
          <p:nvPr/>
        </p:nvSpPr>
        <p:spPr>
          <a:xfrm>
            <a:off x="1486577" y="351053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3" name="TextBox 42">
            <a:extLst>
              <a:ext uri="{FF2B5EF4-FFF2-40B4-BE49-F238E27FC236}">
                <a16:creationId xmlns="" xmlns:a16="http://schemas.microsoft.com/office/drawing/2014/main" id="{DBC9BF35-CA68-403D-9D72-7F5FFDF3D1E4}"/>
              </a:ext>
            </a:extLst>
          </p:cNvPr>
          <p:cNvSpPr txBox="1"/>
          <p:nvPr/>
        </p:nvSpPr>
        <p:spPr>
          <a:xfrm>
            <a:off x="1769003" y="359442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4" name="TextBox 43">
            <a:extLst>
              <a:ext uri="{FF2B5EF4-FFF2-40B4-BE49-F238E27FC236}">
                <a16:creationId xmlns="" xmlns:a16="http://schemas.microsoft.com/office/drawing/2014/main" id="{339B082D-7469-4633-B0DF-89ABC803EB31}"/>
              </a:ext>
            </a:extLst>
          </p:cNvPr>
          <p:cNvSpPr txBox="1"/>
          <p:nvPr/>
        </p:nvSpPr>
        <p:spPr>
          <a:xfrm>
            <a:off x="2877818" y="357993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5" name="TextBox 44">
            <a:extLst>
              <a:ext uri="{FF2B5EF4-FFF2-40B4-BE49-F238E27FC236}">
                <a16:creationId xmlns="" xmlns:a16="http://schemas.microsoft.com/office/drawing/2014/main" id="{32150DDA-B943-4557-95DB-CBFB859ACC74}"/>
              </a:ext>
            </a:extLst>
          </p:cNvPr>
          <p:cNvSpPr txBox="1"/>
          <p:nvPr/>
        </p:nvSpPr>
        <p:spPr>
          <a:xfrm>
            <a:off x="3157132" y="359035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6" name="TextBox 45">
            <a:extLst>
              <a:ext uri="{FF2B5EF4-FFF2-40B4-BE49-F238E27FC236}">
                <a16:creationId xmlns="" xmlns:a16="http://schemas.microsoft.com/office/drawing/2014/main" id="{D7B6F576-BD68-4548-919C-F90C9B3EC9AE}"/>
              </a:ext>
            </a:extLst>
          </p:cNvPr>
          <p:cNvSpPr txBox="1"/>
          <p:nvPr/>
        </p:nvSpPr>
        <p:spPr>
          <a:xfrm>
            <a:off x="1201739" y="688105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7" name="TextBox 46">
            <a:extLst>
              <a:ext uri="{FF2B5EF4-FFF2-40B4-BE49-F238E27FC236}">
                <a16:creationId xmlns="" xmlns:a16="http://schemas.microsoft.com/office/drawing/2014/main" id="{D5528FA8-6B4C-4B37-AB1B-0B93E3AAE85A}"/>
              </a:ext>
            </a:extLst>
          </p:cNvPr>
          <p:cNvSpPr txBox="1"/>
          <p:nvPr/>
        </p:nvSpPr>
        <p:spPr>
          <a:xfrm>
            <a:off x="1489662" y="694020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8" name="TextBox 47">
            <a:extLst>
              <a:ext uri="{FF2B5EF4-FFF2-40B4-BE49-F238E27FC236}">
                <a16:creationId xmlns="" xmlns:a16="http://schemas.microsoft.com/office/drawing/2014/main" id="{19B7229B-A8AF-4270-B0D7-0655653B4B44}"/>
              </a:ext>
            </a:extLst>
          </p:cNvPr>
          <p:cNvSpPr txBox="1"/>
          <p:nvPr/>
        </p:nvSpPr>
        <p:spPr>
          <a:xfrm>
            <a:off x="1768841" y="698398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49" name="TextBox 48">
            <a:extLst>
              <a:ext uri="{FF2B5EF4-FFF2-40B4-BE49-F238E27FC236}">
                <a16:creationId xmlns="" xmlns:a16="http://schemas.microsoft.com/office/drawing/2014/main" id="{AE3CBB00-654B-49FA-B51F-714AD59784D3}"/>
              </a:ext>
            </a:extLst>
          </p:cNvPr>
          <p:cNvSpPr txBox="1"/>
          <p:nvPr/>
        </p:nvSpPr>
        <p:spPr>
          <a:xfrm>
            <a:off x="2595389" y="339957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50" name="TextBox 49">
            <a:extLst>
              <a:ext uri="{FF2B5EF4-FFF2-40B4-BE49-F238E27FC236}">
                <a16:creationId xmlns="" xmlns:a16="http://schemas.microsoft.com/office/drawing/2014/main" id="{11E1FF4E-E068-486F-9E13-C7E66D14931E}"/>
              </a:ext>
            </a:extLst>
          </p:cNvPr>
          <p:cNvSpPr txBox="1"/>
          <p:nvPr/>
        </p:nvSpPr>
        <p:spPr>
          <a:xfrm>
            <a:off x="342900" y="230554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Primary</a:t>
            </a:r>
          </a:p>
        </p:txBody>
      </p:sp>
      <p:sp>
        <p:nvSpPr>
          <p:cNvPr id="51" name="TextBox 50">
            <a:extLst>
              <a:ext uri="{FF2B5EF4-FFF2-40B4-BE49-F238E27FC236}">
                <a16:creationId xmlns="" xmlns:a16="http://schemas.microsoft.com/office/drawing/2014/main" id="{F7681348-CBCF-426F-BD71-251A515B5BB0}"/>
              </a:ext>
            </a:extLst>
          </p:cNvPr>
          <p:cNvSpPr txBox="1"/>
          <p:nvPr/>
        </p:nvSpPr>
        <p:spPr>
          <a:xfrm>
            <a:off x="342900" y="582121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Secondary</a:t>
            </a:r>
          </a:p>
        </p:txBody>
      </p:sp>
      <p:sp>
        <p:nvSpPr>
          <p:cNvPr id="53" name="TextBox 52">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Figure </a:t>
            </a:r>
            <a:r>
              <a:rPr lang="en-US" b="1" dirty="0">
                <a:solidFill>
                  <a:prstClr val="black"/>
                </a:solidFill>
                <a:latin typeface="Calibri" panose="020F0502020204030204"/>
              </a:rPr>
              <a:t>8</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304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 xmlns:a16="http://schemas.microsoft.com/office/drawing/2014/main" id="{30A8854C-8340-4327-8375-5EB38E2D05B5}"/>
              </a:ext>
            </a:extLst>
          </p:cNvPr>
          <p:cNvSpPr/>
          <p:nvPr/>
        </p:nvSpPr>
        <p:spPr>
          <a:xfrm>
            <a:off x="3741840" y="9689662"/>
            <a:ext cx="328494" cy="4258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 xmlns:a16="http://schemas.microsoft.com/office/drawing/2014/main" id="{84B4A38B-FE06-4AB6-B440-BCF8F23D3FD7}"/>
              </a:ext>
            </a:extLst>
          </p:cNvPr>
          <p:cNvSpPr txBox="1"/>
          <p:nvPr/>
        </p:nvSpPr>
        <p:spPr>
          <a:xfrm>
            <a:off x="4116951" y="959756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WT</a:t>
            </a:r>
          </a:p>
        </p:txBody>
      </p:sp>
      <p:sp>
        <p:nvSpPr>
          <p:cNvPr id="6" name="Oval 5">
            <a:extLst>
              <a:ext uri="{FF2B5EF4-FFF2-40B4-BE49-F238E27FC236}">
                <a16:creationId xmlns="" xmlns:a16="http://schemas.microsoft.com/office/drawing/2014/main" id="{7039F545-4033-4CC7-B6E2-F1D7BF75A02A}"/>
              </a:ext>
            </a:extLst>
          </p:cNvPr>
          <p:cNvSpPr/>
          <p:nvPr/>
        </p:nvSpPr>
        <p:spPr>
          <a:xfrm>
            <a:off x="3741840" y="10226205"/>
            <a:ext cx="328494" cy="42582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85C96E73-5241-43D4-9B6F-0CB7A523D812}"/>
              </a:ext>
            </a:extLst>
          </p:cNvPr>
          <p:cNvSpPr txBox="1"/>
          <p:nvPr/>
        </p:nvSpPr>
        <p:spPr>
          <a:xfrm>
            <a:off x="4118529" y="10161538"/>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PXR-null</a:t>
            </a:r>
          </a:p>
        </p:txBody>
      </p:sp>
      <p:sp>
        <p:nvSpPr>
          <p:cNvPr id="8" name="Oval 7">
            <a:extLst>
              <a:ext uri="{FF2B5EF4-FFF2-40B4-BE49-F238E27FC236}">
                <a16:creationId xmlns="" xmlns:a16="http://schemas.microsoft.com/office/drawing/2014/main" id="{898D49D7-88E3-4662-8218-5D81F08159AE}"/>
              </a:ext>
            </a:extLst>
          </p:cNvPr>
          <p:cNvSpPr/>
          <p:nvPr/>
        </p:nvSpPr>
        <p:spPr>
          <a:xfrm>
            <a:off x="3741840" y="10781864"/>
            <a:ext cx="328494" cy="425820"/>
          </a:xfrm>
          <a:prstGeom prst="ellipse">
            <a:avLst/>
          </a:prstGeom>
          <a:solidFill>
            <a:srgbClr val="00FF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 xmlns:a16="http://schemas.microsoft.com/office/drawing/2014/main" id="{EFE098EC-C14C-495A-B96E-F37B34B31ADB}"/>
              </a:ext>
            </a:extLst>
          </p:cNvPr>
          <p:cNvSpPr txBox="1"/>
          <p:nvPr/>
        </p:nvSpPr>
        <p:spPr>
          <a:xfrm>
            <a:off x="4116951" y="1068475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CAR-null</a:t>
            </a:r>
          </a:p>
        </p:txBody>
      </p:sp>
      <p:sp>
        <p:nvSpPr>
          <p:cNvPr id="10" name="Oval 9">
            <a:extLst>
              <a:ext uri="{FF2B5EF4-FFF2-40B4-BE49-F238E27FC236}">
                <a16:creationId xmlns="" xmlns:a16="http://schemas.microsoft.com/office/drawing/2014/main" id="{DE871322-BDC5-414C-9DED-F322F0C9F3B9}"/>
              </a:ext>
            </a:extLst>
          </p:cNvPr>
          <p:cNvSpPr/>
          <p:nvPr/>
        </p:nvSpPr>
        <p:spPr>
          <a:xfrm>
            <a:off x="3741840" y="11318403"/>
            <a:ext cx="328494" cy="425820"/>
          </a:xfrm>
          <a:prstGeom prst="ellipse">
            <a:avLst/>
          </a:prstGeom>
          <a:solidFill>
            <a:srgbClr val="0000F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 xmlns:a16="http://schemas.microsoft.com/office/drawing/2014/main" id="{A97CE010-0FD1-4CA0-8F35-8CE3BF254013}"/>
              </a:ext>
            </a:extLst>
          </p:cNvPr>
          <p:cNvSpPr txBox="1"/>
          <p:nvPr/>
        </p:nvSpPr>
        <p:spPr>
          <a:xfrm>
            <a:off x="4118531" y="11253738"/>
            <a:ext cx="2220359"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PXR-CAR-null</a:t>
            </a:r>
          </a:p>
        </p:txBody>
      </p:sp>
      <p:sp>
        <p:nvSpPr>
          <p:cNvPr id="12" name="TextBox 11">
            <a:extLst>
              <a:ext uri="{FF2B5EF4-FFF2-40B4-BE49-F238E27FC236}">
                <a16:creationId xmlns="" xmlns:a16="http://schemas.microsoft.com/office/drawing/2014/main" id="{3BC92115-D177-41FF-9A53-22C141200417}"/>
              </a:ext>
            </a:extLst>
          </p:cNvPr>
          <p:cNvSpPr txBox="1"/>
          <p:nvPr/>
        </p:nvSpPr>
        <p:spPr>
          <a:xfrm>
            <a:off x="2042527" y="1942706"/>
            <a:ext cx="2637473" cy="338554"/>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C57BL/6 Adolescent Females</a:t>
            </a:r>
          </a:p>
        </p:txBody>
      </p:sp>
      <p:pic>
        <p:nvPicPr>
          <p:cNvPr id="13" name="Picture 12">
            <a:extLst>
              <a:ext uri="{FF2B5EF4-FFF2-40B4-BE49-F238E27FC236}">
                <a16:creationId xmlns="" xmlns:a16="http://schemas.microsoft.com/office/drawing/2014/main" id="{31BD1670-8DE5-48F1-9DE0-A895F3129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41" y="2667001"/>
            <a:ext cx="5572125" cy="6858000"/>
          </a:xfrm>
          <a:prstGeom prst="rect">
            <a:avLst/>
          </a:prstGeom>
        </p:spPr>
      </p:pic>
      <p:sp>
        <p:nvSpPr>
          <p:cNvPr id="14" name="TextBox 13">
            <a:extLst>
              <a:ext uri="{FF2B5EF4-FFF2-40B4-BE49-F238E27FC236}">
                <a16:creationId xmlns="" xmlns:a16="http://schemas.microsoft.com/office/drawing/2014/main" id="{E4656C5F-8E32-4448-916A-1FC050232830}"/>
              </a:ext>
            </a:extLst>
          </p:cNvPr>
          <p:cNvSpPr txBox="1"/>
          <p:nvPr/>
        </p:nvSpPr>
        <p:spPr>
          <a:xfrm>
            <a:off x="1201787" y="297381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5" name="TextBox 14">
            <a:extLst>
              <a:ext uri="{FF2B5EF4-FFF2-40B4-BE49-F238E27FC236}">
                <a16:creationId xmlns="" xmlns:a16="http://schemas.microsoft.com/office/drawing/2014/main" id="{ADB9A8E1-1009-4087-BB2B-D9D722E93281}"/>
              </a:ext>
            </a:extLst>
          </p:cNvPr>
          <p:cNvSpPr txBox="1"/>
          <p:nvPr/>
        </p:nvSpPr>
        <p:spPr>
          <a:xfrm>
            <a:off x="1483304" y="323898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6" name="TextBox 15">
            <a:extLst>
              <a:ext uri="{FF2B5EF4-FFF2-40B4-BE49-F238E27FC236}">
                <a16:creationId xmlns="" xmlns:a16="http://schemas.microsoft.com/office/drawing/2014/main" id="{14C8B5CA-E969-4FE9-862E-B9C63BACC159}"/>
              </a:ext>
            </a:extLst>
          </p:cNvPr>
          <p:cNvSpPr txBox="1"/>
          <p:nvPr/>
        </p:nvSpPr>
        <p:spPr>
          <a:xfrm>
            <a:off x="1762706" y="350674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7" name="TextBox 16">
            <a:extLst>
              <a:ext uri="{FF2B5EF4-FFF2-40B4-BE49-F238E27FC236}">
                <a16:creationId xmlns="" xmlns:a16="http://schemas.microsoft.com/office/drawing/2014/main" id="{61C47AB5-6576-45BB-A722-7A44D02B391D}"/>
              </a:ext>
            </a:extLst>
          </p:cNvPr>
          <p:cNvSpPr txBox="1"/>
          <p:nvPr/>
        </p:nvSpPr>
        <p:spPr>
          <a:xfrm>
            <a:off x="2878246" y="311161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8" name="TextBox 17">
            <a:extLst>
              <a:ext uri="{FF2B5EF4-FFF2-40B4-BE49-F238E27FC236}">
                <a16:creationId xmlns="" xmlns:a16="http://schemas.microsoft.com/office/drawing/2014/main" id="{42541380-9444-4117-AB33-9531179E6F5B}"/>
              </a:ext>
            </a:extLst>
          </p:cNvPr>
          <p:cNvSpPr txBox="1"/>
          <p:nvPr/>
        </p:nvSpPr>
        <p:spPr>
          <a:xfrm>
            <a:off x="3155948" y="329729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9" name="TextBox 18">
            <a:extLst>
              <a:ext uri="{FF2B5EF4-FFF2-40B4-BE49-F238E27FC236}">
                <a16:creationId xmlns="" xmlns:a16="http://schemas.microsoft.com/office/drawing/2014/main" id="{D0D28631-980F-4268-A886-2F77C7C2DDDB}"/>
              </a:ext>
            </a:extLst>
          </p:cNvPr>
          <p:cNvSpPr txBox="1"/>
          <p:nvPr/>
        </p:nvSpPr>
        <p:spPr>
          <a:xfrm>
            <a:off x="4271485" y="337525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0" name="TextBox 19">
            <a:extLst>
              <a:ext uri="{FF2B5EF4-FFF2-40B4-BE49-F238E27FC236}">
                <a16:creationId xmlns="" xmlns:a16="http://schemas.microsoft.com/office/drawing/2014/main" id="{F95DE201-B085-4A3D-815A-52A1590438A9}"/>
              </a:ext>
            </a:extLst>
          </p:cNvPr>
          <p:cNvSpPr txBox="1"/>
          <p:nvPr/>
        </p:nvSpPr>
        <p:spPr>
          <a:xfrm>
            <a:off x="4546656" y="335080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1" name="TextBox 20">
            <a:extLst>
              <a:ext uri="{FF2B5EF4-FFF2-40B4-BE49-F238E27FC236}">
                <a16:creationId xmlns="" xmlns:a16="http://schemas.microsoft.com/office/drawing/2014/main" id="{4F3708BF-A3FE-44B5-B6C7-F7890E9783E5}"/>
              </a:ext>
            </a:extLst>
          </p:cNvPr>
          <p:cNvSpPr txBox="1"/>
          <p:nvPr/>
        </p:nvSpPr>
        <p:spPr>
          <a:xfrm>
            <a:off x="5645896" y="320231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 xmlns:a16="http://schemas.microsoft.com/office/drawing/2014/main" id="{E7805DFB-A506-40A0-9E48-AF678B64120F}"/>
              </a:ext>
            </a:extLst>
          </p:cNvPr>
          <p:cNvSpPr txBox="1"/>
          <p:nvPr/>
        </p:nvSpPr>
        <p:spPr>
          <a:xfrm>
            <a:off x="5936832" y="321822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 xmlns:a16="http://schemas.microsoft.com/office/drawing/2014/main" id="{3C9F6383-E78F-4CD4-857A-DD3EDFE90D8E}"/>
              </a:ext>
            </a:extLst>
          </p:cNvPr>
          <p:cNvSpPr txBox="1"/>
          <p:nvPr/>
        </p:nvSpPr>
        <p:spPr>
          <a:xfrm>
            <a:off x="1201786" y="437229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 xmlns:a16="http://schemas.microsoft.com/office/drawing/2014/main" id="{95518497-FAF1-41C2-A14A-4C4722A8EDF2}"/>
              </a:ext>
            </a:extLst>
          </p:cNvPr>
          <p:cNvSpPr txBox="1"/>
          <p:nvPr/>
        </p:nvSpPr>
        <p:spPr>
          <a:xfrm>
            <a:off x="1764865" y="446865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 xmlns:a16="http://schemas.microsoft.com/office/drawing/2014/main" id="{F0DA449C-301B-4884-862A-2D88F136FC31}"/>
              </a:ext>
            </a:extLst>
          </p:cNvPr>
          <p:cNvSpPr txBox="1"/>
          <p:nvPr/>
        </p:nvSpPr>
        <p:spPr>
          <a:xfrm>
            <a:off x="2617881" y="437229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 xmlns:a16="http://schemas.microsoft.com/office/drawing/2014/main" id="{59CF8533-9482-4D1A-9FE2-091E7C66699D}"/>
              </a:ext>
            </a:extLst>
          </p:cNvPr>
          <p:cNvSpPr txBox="1"/>
          <p:nvPr/>
        </p:nvSpPr>
        <p:spPr>
          <a:xfrm>
            <a:off x="3162298" y="448663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 xmlns:a16="http://schemas.microsoft.com/office/drawing/2014/main" id="{0A2F51C1-5CB2-4506-AFFB-FA6216939FF9}"/>
              </a:ext>
            </a:extLst>
          </p:cNvPr>
          <p:cNvSpPr txBox="1"/>
          <p:nvPr/>
        </p:nvSpPr>
        <p:spPr>
          <a:xfrm>
            <a:off x="4011118" y="436178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 name="TextBox 27">
            <a:extLst>
              <a:ext uri="{FF2B5EF4-FFF2-40B4-BE49-F238E27FC236}">
                <a16:creationId xmlns="" xmlns:a16="http://schemas.microsoft.com/office/drawing/2014/main" id="{8E77B878-3BCD-4A13-82DF-6EF7B062033E}"/>
              </a:ext>
            </a:extLst>
          </p:cNvPr>
          <p:cNvSpPr txBox="1"/>
          <p:nvPr/>
        </p:nvSpPr>
        <p:spPr>
          <a:xfrm>
            <a:off x="1201785" y="657352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 xmlns:a16="http://schemas.microsoft.com/office/drawing/2014/main" id="{45EC3DF3-F439-48E7-AF47-CCE61D5BED9B}"/>
              </a:ext>
            </a:extLst>
          </p:cNvPr>
          <p:cNvSpPr txBox="1"/>
          <p:nvPr/>
        </p:nvSpPr>
        <p:spPr>
          <a:xfrm>
            <a:off x="1483303" y="670610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0" name="TextBox 29">
            <a:extLst>
              <a:ext uri="{FF2B5EF4-FFF2-40B4-BE49-F238E27FC236}">
                <a16:creationId xmlns="" xmlns:a16="http://schemas.microsoft.com/office/drawing/2014/main" id="{A7BBD2AB-ECB2-48BE-AFB4-709AF9E86A54}"/>
              </a:ext>
            </a:extLst>
          </p:cNvPr>
          <p:cNvSpPr txBox="1"/>
          <p:nvPr/>
        </p:nvSpPr>
        <p:spPr>
          <a:xfrm>
            <a:off x="1762706" y="689178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 xmlns:a16="http://schemas.microsoft.com/office/drawing/2014/main" id="{1C8CF54D-52B7-48E4-8F4F-9F2916EB92B6}"/>
              </a:ext>
            </a:extLst>
          </p:cNvPr>
          <p:cNvSpPr txBox="1"/>
          <p:nvPr/>
        </p:nvSpPr>
        <p:spPr>
          <a:xfrm>
            <a:off x="3966193" y="697342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 xmlns:a16="http://schemas.microsoft.com/office/drawing/2014/main" id="{587CD14D-326D-47D9-8522-09000836AB6F}"/>
              </a:ext>
            </a:extLst>
          </p:cNvPr>
          <p:cNvSpPr txBox="1"/>
          <p:nvPr/>
        </p:nvSpPr>
        <p:spPr>
          <a:xfrm>
            <a:off x="4256179" y="682139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3" name="TextBox 32">
            <a:extLst>
              <a:ext uri="{FF2B5EF4-FFF2-40B4-BE49-F238E27FC236}">
                <a16:creationId xmlns="" xmlns:a16="http://schemas.microsoft.com/office/drawing/2014/main" id="{33C50B7C-3D48-4E05-B062-A0D06448641E}"/>
              </a:ext>
            </a:extLst>
          </p:cNvPr>
          <p:cNvSpPr txBox="1"/>
          <p:nvPr/>
        </p:nvSpPr>
        <p:spPr>
          <a:xfrm>
            <a:off x="4546656" y="689178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4" name="TextBox 33">
            <a:extLst>
              <a:ext uri="{FF2B5EF4-FFF2-40B4-BE49-F238E27FC236}">
                <a16:creationId xmlns="" xmlns:a16="http://schemas.microsoft.com/office/drawing/2014/main" id="{9A994561-D032-4704-AF28-06087A2BD192}"/>
              </a:ext>
            </a:extLst>
          </p:cNvPr>
          <p:cNvSpPr txBox="1"/>
          <p:nvPr/>
        </p:nvSpPr>
        <p:spPr>
          <a:xfrm>
            <a:off x="5362005" y="606596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5" name="TextBox 34">
            <a:extLst>
              <a:ext uri="{FF2B5EF4-FFF2-40B4-BE49-F238E27FC236}">
                <a16:creationId xmlns="" xmlns:a16="http://schemas.microsoft.com/office/drawing/2014/main" id="{EFC50FCC-FB69-4BDA-8326-B57A2144CDC8}"/>
              </a:ext>
            </a:extLst>
          </p:cNvPr>
          <p:cNvSpPr txBox="1"/>
          <p:nvPr/>
        </p:nvSpPr>
        <p:spPr>
          <a:xfrm>
            <a:off x="4546655" y="778827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6" name="TextBox 35">
            <a:extLst>
              <a:ext uri="{FF2B5EF4-FFF2-40B4-BE49-F238E27FC236}">
                <a16:creationId xmlns="" xmlns:a16="http://schemas.microsoft.com/office/drawing/2014/main" id="{BD4E5BD9-AF97-46B2-8CB6-B39D46C29CA3}"/>
              </a:ext>
            </a:extLst>
          </p:cNvPr>
          <p:cNvSpPr txBox="1"/>
          <p:nvPr/>
        </p:nvSpPr>
        <p:spPr>
          <a:xfrm>
            <a:off x="1201785" y="864277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7" name="TextBox 36">
            <a:extLst>
              <a:ext uri="{FF2B5EF4-FFF2-40B4-BE49-F238E27FC236}">
                <a16:creationId xmlns="" xmlns:a16="http://schemas.microsoft.com/office/drawing/2014/main" id="{B9216319-9DEA-419A-BF92-B533E86DC8DA}"/>
              </a:ext>
            </a:extLst>
          </p:cNvPr>
          <p:cNvSpPr txBox="1"/>
          <p:nvPr/>
        </p:nvSpPr>
        <p:spPr>
          <a:xfrm>
            <a:off x="342900" y="230554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Primary</a:t>
            </a:r>
          </a:p>
        </p:txBody>
      </p:sp>
      <p:sp>
        <p:nvSpPr>
          <p:cNvPr id="38" name="TextBox 37">
            <a:extLst>
              <a:ext uri="{FF2B5EF4-FFF2-40B4-BE49-F238E27FC236}">
                <a16:creationId xmlns="" xmlns:a16="http://schemas.microsoft.com/office/drawing/2014/main" id="{1872AAC4-43AD-4C97-9E75-CDA9D658B505}"/>
              </a:ext>
            </a:extLst>
          </p:cNvPr>
          <p:cNvSpPr txBox="1"/>
          <p:nvPr/>
        </p:nvSpPr>
        <p:spPr>
          <a:xfrm>
            <a:off x="342900" y="582121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Secondary</a:t>
            </a:r>
          </a:p>
        </p:txBody>
      </p:sp>
      <p:sp>
        <p:nvSpPr>
          <p:cNvPr id="40" name="TextBox 39">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Figure </a:t>
            </a:r>
            <a:r>
              <a:rPr lang="en-US" b="1" noProof="0" dirty="0" smtClean="0">
                <a:solidFill>
                  <a:prstClr val="black"/>
                </a:solidFill>
                <a:latin typeface="Calibri" panose="020F0502020204030204"/>
              </a:rPr>
              <a:t>9</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021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 xmlns:a16="http://schemas.microsoft.com/office/drawing/2014/main" id="{30A8854C-8340-4327-8375-5EB38E2D05B5}"/>
              </a:ext>
            </a:extLst>
          </p:cNvPr>
          <p:cNvSpPr/>
          <p:nvPr/>
        </p:nvSpPr>
        <p:spPr>
          <a:xfrm>
            <a:off x="3741840" y="9689662"/>
            <a:ext cx="328494" cy="4258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 xmlns:a16="http://schemas.microsoft.com/office/drawing/2014/main" id="{84B4A38B-FE06-4AB6-B440-BCF8F23D3FD7}"/>
              </a:ext>
            </a:extLst>
          </p:cNvPr>
          <p:cNvSpPr txBox="1"/>
          <p:nvPr/>
        </p:nvSpPr>
        <p:spPr>
          <a:xfrm>
            <a:off x="4116951" y="959756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WT</a:t>
            </a:r>
          </a:p>
        </p:txBody>
      </p:sp>
      <p:sp>
        <p:nvSpPr>
          <p:cNvPr id="6" name="Oval 5">
            <a:extLst>
              <a:ext uri="{FF2B5EF4-FFF2-40B4-BE49-F238E27FC236}">
                <a16:creationId xmlns="" xmlns:a16="http://schemas.microsoft.com/office/drawing/2014/main" id="{7039F545-4033-4CC7-B6E2-F1D7BF75A02A}"/>
              </a:ext>
            </a:extLst>
          </p:cNvPr>
          <p:cNvSpPr/>
          <p:nvPr/>
        </p:nvSpPr>
        <p:spPr>
          <a:xfrm>
            <a:off x="3741840" y="10226205"/>
            <a:ext cx="328494" cy="42582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85C96E73-5241-43D4-9B6F-0CB7A523D812}"/>
              </a:ext>
            </a:extLst>
          </p:cNvPr>
          <p:cNvSpPr txBox="1"/>
          <p:nvPr/>
        </p:nvSpPr>
        <p:spPr>
          <a:xfrm>
            <a:off x="4118529" y="10161538"/>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PXR-null</a:t>
            </a:r>
          </a:p>
        </p:txBody>
      </p:sp>
      <p:sp>
        <p:nvSpPr>
          <p:cNvPr id="8" name="Oval 7">
            <a:extLst>
              <a:ext uri="{FF2B5EF4-FFF2-40B4-BE49-F238E27FC236}">
                <a16:creationId xmlns="" xmlns:a16="http://schemas.microsoft.com/office/drawing/2014/main" id="{898D49D7-88E3-4662-8218-5D81F08159AE}"/>
              </a:ext>
            </a:extLst>
          </p:cNvPr>
          <p:cNvSpPr/>
          <p:nvPr/>
        </p:nvSpPr>
        <p:spPr>
          <a:xfrm>
            <a:off x="3741840" y="10781864"/>
            <a:ext cx="328494" cy="425820"/>
          </a:xfrm>
          <a:prstGeom prst="ellipse">
            <a:avLst/>
          </a:prstGeom>
          <a:solidFill>
            <a:srgbClr val="00FF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 xmlns:a16="http://schemas.microsoft.com/office/drawing/2014/main" id="{EFE098EC-C14C-495A-B96E-F37B34B31ADB}"/>
              </a:ext>
            </a:extLst>
          </p:cNvPr>
          <p:cNvSpPr txBox="1"/>
          <p:nvPr/>
        </p:nvSpPr>
        <p:spPr>
          <a:xfrm>
            <a:off x="4116951" y="10684756"/>
            <a:ext cx="1907822"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CAR-null</a:t>
            </a:r>
          </a:p>
        </p:txBody>
      </p:sp>
      <p:sp>
        <p:nvSpPr>
          <p:cNvPr id="10" name="Oval 9">
            <a:extLst>
              <a:ext uri="{FF2B5EF4-FFF2-40B4-BE49-F238E27FC236}">
                <a16:creationId xmlns="" xmlns:a16="http://schemas.microsoft.com/office/drawing/2014/main" id="{DE871322-BDC5-414C-9DED-F322F0C9F3B9}"/>
              </a:ext>
            </a:extLst>
          </p:cNvPr>
          <p:cNvSpPr/>
          <p:nvPr/>
        </p:nvSpPr>
        <p:spPr>
          <a:xfrm>
            <a:off x="3741840" y="11318403"/>
            <a:ext cx="328494" cy="425820"/>
          </a:xfrm>
          <a:prstGeom prst="ellipse">
            <a:avLst/>
          </a:prstGeom>
          <a:solidFill>
            <a:srgbClr val="0000F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71475" rtl="0" eaLnBrk="1" fontAlgn="auto" latinLnBrk="0" hangingPunct="1">
              <a:lnSpc>
                <a:spcPct val="100000"/>
              </a:lnSpc>
              <a:spcBef>
                <a:spcPts val="0"/>
              </a:spcBef>
              <a:spcAft>
                <a:spcPts val="0"/>
              </a:spcAft>
              <a:buClrTx/>
              <a:buSzTx/>
              <a:buFontTx/>
              <a:buNone/>
              <a:tabLst/>
              <a:defRPr/>
            </a:pPr>
            <a:endParaRPr kumimoji="0" lang="en-US" sz="2602"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 xmlns:a16="http://schemas.microsoft.com/office/drawing/2014/main" id="{A97CE010-0FD1-4CA0-8F35-8CE3BF254013}"/>
              </a:ext>
            </a:extLst>
          </p:cNvPr>
          <p:cNvSpPr txBox="1"/>
          <p:nvPr/>
        </p:nvSpPr>
        <p:spPr>
          <a:xfrm>
            <a:off x="4118531" y="11253738"/>
            <a:ext cx="2220359" cy="442429"/>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prstClr val="black"/>
                </a:solidFill>
                <a:effectLst/>
                <a:uLnTx/>
                <a:uFillTx/>
                <a:latin typeface="Calibri" panose="020F0502020204030204"/>
                <a:ea typeface="+mn-ea"/>
                <a:cs typeface="+mn-cs"/>
              </a:rPr>
              <a:t>= PXR-CAR-null</a:t>
            </a:r>
          </a:p>
        </p:txBody>
      </p:sp>
      <p:sp>
        <p:nvSpPr>
          <p:cNvPr id="12" name="TextBox 11">
            <a:extLst>
              <a:ext uri="{FF2B5EF4-FFF2-40B4-BE49-F238E27FC236}">
                <a16:creationId xmlns="" xmlns:a16="http://schemas.microsoft.com/office/drawing/2014/main" id="{3BC92115-D177-41FF-9A53-22C141200417}"/>
              </a:ext>
            </a:extLst>
          </p:cNvPr>
          <p:cNvSpPr txBox="1"/>
          <p:nvPr/>
        </p:nvSpPr>
        <p:spPr>
          <a:xfrm>
            <a:off x="2423106" y="1775602"/>
            <a:ext cx="2637473" cy="338554"/>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C57BL/6 Adult Females</a:t>
            </a:r>
          </a:p>
        </p:txBody>
      </p:sp>
      <p:pic>
        <p:nvPicPr>
          <p:cNvPr id="3" name="Picture 2">
            <a:extLst>
              <a:ext uri="{FF2B5EF4-FFF2-40B4-BE49-F238E27FC236}">
                <a16:creationId xmlns="" xmlns:a16="http://schemas.microsoft.com/office/drawing/2014/main" id="{3ABFE850-19C6-4AF4-8372-1BEAB109E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41" y="2667001"/>
            <a:ext cx="5572125" cy="6858000"/>
          </a:xfrm>
          <a:prstGeom prst="rect">
            <a:avLst/>
          </a:prstGeom>
        </p:spPr>
      </p:pic>
      <p:sp>
        <p:nvSpPr>
          <p:cNvPr id="13" name="TextBox 12">
            <a:extLst>
              <a:ext uri="{FF2B5EF4-FFF2-40B4-BE49-F238E27FC236}">
                <a16:creationId xmlns="" xmlns:a16="http://schemas.microsoft.com/office/drawing/2014/main" id="{3A02803B-F044-4682-AC63-37F756460524}"/>
              </a:ext>
            </a:extLst>
          </p:cNvPr>
          <p:cNvSpPr txBox="1"/>
          <p:nvPr/>
        </p:nvSpPr>
        <p:spPr>
          <a:xfrm>
            <a:off x="1201786" y="357840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4" name="TextBox 13">
            <a:extLst>
              <a:ext uri="{FF2B5EF4-FFF2-40B4-BE49-F238E27FC236}">
                <a16:creationId xmlns="" xmlns:a16="http://schemas.microsoft.com/office/drawing/2014/main" id="{7CB4EA67-99D2-4EE5-AAE8-F98031560239}"/>
              </a:ext>
            </a:extLst>
          </p:cNvPr>
          <p:cNvSpPr txBox="1"/>
          <p:nvPr/>
        </p:nvSpPr>
        <p:spPr>
          <a:xfrm>
            <a:off x="1489653" y="352815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5" name="TextBox 14">
            <a:extLst>
              <a:ext uri="{FF2B5EF4-FFF2-40B4-BE49-F238E27FC236}">
                <a16:creationId xmlns="" xmlns:a16="http://schemas.microsoft.com/office/drawing/2014/main" id="{06EB9CED-7C8C-4F93-81EB-ACD4E7779B0F}"/>
              </a:ext>
            </a:extLst>
          </p:cNvPr>
          <p:cNvSpPr txBox="1"/>
          <p:nvPr/>
        </p:nvSpPr>
        <p:spPr>
          <a:xfrm>
            <a:off x="1762706" y="358528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6" name="TextBox 15">
            <a:extLst>
              <a:ext uri="{FF2B5EF4-FFF2-40B4-BE49-F238E27FC236}">
                <a16:creationId xmlns="" xmlns:a16="http://schemas.microsoft.com/office/drawing/2014/main" id="{D98F01DC-F667-4F72-ADF6-4E6AF92196BF}"/>
              </a:ext>
            </a:extLst>
          </p:cNvPr>
          <p:cNvSpPr txBox="1"/>
          <p:nvPr/>
        </p:nvSpPr>
        <p:spPr>
          <a:xfrm>
            <a:off x="2600954" y="337128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7" name="TextBox 16">
            <a:extLst>
              <a:ext uri="{FF2B5EF4-FFF2-40B4-BE49-F238E27FC236}">
                <a16:creationId xmlns="" xmlns:a16="http://schemas.microsoft.com/office/drawing/2014/main" id="{0D92D4A0-F92D-42CA-BEF8-BCA65D75AE57}"/>
              </a:ext>
            </a:extLst>
          </p:cNvPr>
          <p:cNvSpPr txBox="1"/>
          <p:nvPr/>
        </p:nvSpPr>
        <p:spPr>
          <a:xfrm>
            <a:off x="2874010" y="346666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8" name="TextBox 17">
            <a:extLst>
              <a:ext uri="{FF2B5EF4-FFF2-40B4-BE49-F238E27FC236}">
                <a16:creationId xmlns="" xmlns:a16="http://schemas.microsoft.com/office/drawing/2014/main" id="{91D8BB96-6B36-40EF-848E-BB5509ACFCBF}"/>
              </a:ext>
            </a:extLst>
          </p:cNvPr>
          <p:cNvSpPr txBox="1"/>
          <p:nvPr/>
        </p:nvSpPr>
        <p:spPr>
          <a:xfrm>
            <a:off x="3155533" y="357247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9" name="TextBox 18">
            <a:extLst>
              <a:ext uri="{FF2B5EF4-FFF2-40B4-BE49-F238E27FC236}">
                <a16:creationId xmlns="" xmlns:a16="http://schemas.microsoft.com/office/drawing/2014/main" id="{C5AE7850-2A20-4305-AF1A-210E421330AE}"/>
              </a:ext>
            </a:extLst>
          </p:cNvPr>
          <p:cNvSpPr txBox="1"/>
          <p:nvPr/>
        </p:nvSpPr>
        <p:spPr>
          <a:xfrm>
            <a:off x="1228882" y="689183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0" name="TextBox 19">
            <a:extLst>
              <a:ext uri="{FF2B5EF4-FFF2-40B4-BE49-F238E27FC236}">
                <a16:creationId xmlns="" xmlns:a16="http://schemas.microsoft.com/office/drawing/2014/main" id="{8BB6A063-F5AD-4918-AEF3-550BCDB8F9EA}"/>
              </a:ext>
            </a:extLst>
          </p:cNvPr>
          <p:cNvSpPr txBox="1"/>
          <p:nvPr/>
        </p:nvSpPr>
        <p:spPr>
          <a:xfrm>
            <a:off x="1498120" y="686242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1" name="TextBox 20">
            <a:extLst>
              <a:ext uri="{FF2B5EF4-FFF2-40B4-BE49-F238E27FC236}">
                <a16:creationId xmlns="" xmlns:a16="http://schemas.microsoft.com/office/drawing/2014/main" id="{E0FFD0F7-F690-40A6-A1D3-A1B0E87C15CA}"/>
              </a:ext>
            </a:extLst>
          </p:cNvPr>
          <p:cNvSpPr txBox="1"/>
          <p:nvPr/>
        </p:nvSpPr>
        <p:spPr>
          <a:xfrm>
            <a:off x="1771173" y="700357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 xmlns:a16="http://schemas.microsoft.com/office/drawing/2014/main" id="{035A9D65-23E6-410E-8799-53753C97F2AB}"/>
              </a:ext>
            </a:extLst>
          </p:cNvPr>
          <p:cNvSpPr txBox="1"/>
          <p:nvPr/>
        </p:nvSpPr>
        <p:spPr>
          <a:xfrm>
            <a:off x="2865542" y="675925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 xmlns:a16="http://schemas.microsoft.com/office/drawing/2014/main" id="{17DD8F18-E35A-40D7-8F51-6D411F3822EA}"/>
              </a:ext>
            </a:extLst>
          </p:cNvPr>
          <p:cNvSpPr txBox="1"/>
          <p:nvPr/>
        </p:nvSpPr>
        <p:spPr>
          <a:xfrm>
            <a:off x="3147065" y="685200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 xmlns:a16="http://schemas.microsoft.com/office/drawing/2014/main" id="{4FC489D7-9BEC-4E03-8A3E-691B8A009291}"/>
              </a:ext>
            </a:extLst>
          </p:cNvPr>
          <p:cNvSpPr txBox="1"/>
          <p:nvPr/>
        </p:nvSpPr>
        <p:spPr>
          <a:xfrm>
            <a:off x="1201785" y="858181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 xmlns:a16="http://schemas.microsoft.com/office/drawing/2014/main" id="{A139D4FD-D08A-4C2B-A5FF-6CC2137099A2}"/>
              </a:ext>
            </a:extLst>
          </p:cNvPr>
          <p:cNvSpPr txBox="1"/>
          <p:nvPr/>
        </p:nvSpPr>
        <p:spPr>
          <a:xfrm>
            <a:off x="1489652" y="828877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 xmlns:a16="http://schemas.microsoft.com/office/drawing/2014/main" id="{17412E6E-CE9C-4ACB-812F-CFD74992A5E8}"/>
              </a:ext>
            </a:extLst>
          </p:cNvPr>
          <p:cNvSpPr txBox="1"/>
          <p:nvPr/>
        </p:nvSpPr>
        <p:spPr>
          <a:xfrm>
            <a:off x="1771173" y="860704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 xmlns:a16="http://schemas.microsoft.com/office/drawing/2014/main" id="{D9176A6C-5405-4137-9C3E-B11D23BEDD68}"/>
              </a:ext>
            </a:extLst>
          </p:cNvPr>
          <p:cNvSpPr txBox="1"/>
          <p:nvPr/>
        </p:nvSpPr>
        <p:spPr>
          <a:xfrm>
            <a:off x="2617886" y="847445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 name="TextBox 27">
            <a:extLst>
              <a:ext uri="{FF2B5EF4-FFF2-40B4-BE49-F238E27FC236}">
                <a16:creationId xmlns="" xmlns:a16="http://schemas.microsoft.com/office/drawing/2014/main" id="{A8460595-BA3A-43F6-80DA-96E0A82181AF}"/>
              </a:ext>
            </a:extLst>
          </p:cNvPr>
          <p:cNvSpPr txBox="1"/>
          <p:nvPr/>
        </p:nvSpPr>
        <p:spPr>
          <a:xfrm>
            <a:off x="3164000" y="852332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 xmlns:a16="http://schemas.microsoft.com/office/drawing/2014/main" id="{2EDC70B5-495D-4416-B7D7-D495FC590C40}"/>
              </a:ext>
            </a:extLst>
          </p:cNvPr>
          <p:cNvSpPr txBox="1"/>
          <p:nvPr/>
        </p:nvSpPr>
        <p:spPr>
          <a:xfrm>
            <a:off x="5368354" y="8156192"/>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0" name="TextBox 29">
            <a:extLst>
              <a:ext uri="{FF2B5EF4-FFF2-40B4-BE49-F238E27FC236}">
                <a16:creationId xmlns="" xmlns:a16="http://schemas.microsoft.com/office/drawing/2014/main" id="{F36C0612-A745-4CED-A176-C044F26DE21C}"/>
              </a:ext>
            </a:extLst>
          </p:cNvPr>
          <p:cNvSpPr txBox="1"/>
          <p:nvPr/>
        </p:nvSpPr>
        <p:spPr>
          <a:xfrm>
            <a:off x="5652726" y="824894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 xmlns:a16="http://schemas.microsoft.com/office/drawing/2014/main" id="{B9612F0F-3BC9-4F55-8C43-420FADADC472}"/>
              </a:ext>
            </a:extLst>
          </p:cNvPr>
          <p:cNvSpPr txBox="1"/>
          <p:nvPr/>
        </p:nvSpPr>
        <p:spPr>
          <a:xfrm>
            <a:off x="5938674" y="829206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 xmlns:a16="http://schemas.microsoft.com/office/drawing/2014/main" id="{25C13387-F5F5-44F0-8F58-5BFB4C88AE6E}"/>
              </a:ext>
            </a:extLst>
          </p:cNvPr>
          <p:cNvSpPr txBox="1"/>
          <p:nvPr/>
        </p:nvSpPr>
        <p:spPr>
          <a:xfrm>
            <a:off x="342900" y="230554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Primary</a:t>
            </a:r>
          </a:p>
        </p:txBody>
      </p:sp>
      <p:sp>
        <p:nvSpPr>
          <p:cNvPr id="33" name="TextBox 32">
            <a:extLst>
              <a:ext uri="{FF2B5EF4-FFF2-40B4-BE49-F238E27FC236}">
                <a16:creationId xmlns="" xmlns:a16="http://schemas.microsoft.com/office/drawing/2014/main" id="{497D8220-B5B0-4741-9E93-73E31F8BBA02}"/>
              </a:ext>
            </a:extLst>
          </p:cNvPr>
          <p:cNvSpPr txBox="1"/>
          <p:nvPr/>
        </p:nvSpPr>
        <p:spPr>
          <a:xfrm>
            <a:off x="342900" y="5821210"/>
            <a:ext cx="11432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Secondary</a:t>
            </a:r>
          </a:p>
        </p:txBody>
      </p:sp>
      <p:sp>
        <p:nvSpPr>
          <p:cNvPr id="35" name="TextBox 34">
            <a:extLst>
              <a:ext uri="{FF2B5EF4-FFF2-40B4-BE49-F238E27FC236}">
                <a16:creationId xmlns:a16="http://schemas.microsoft.com/office/drawing/2014/main" xmlns="" id="{5AF80A8C-7438-4811-8091-1D9F5196A9EB}"/>
              </a:ext>
            </a:extLst>
          </p:cNvPr>
          <p:cNvSpPr txBox="1"/>
          <p:nvPr/>
        </p:nvSpPr>
        <p:spPr>
          <a:xfrm>
            <a:off x="-33425" y="-41137"/>
            <a:ext cx="2976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Figure </a:t>
            </a:r>
            <a:r>
              <a:rPr lang="en-US" b="1" dirty="0" smtClean="0">
                <a:solidFill>
                  <a:prstClr val="black"/>
                </a:solidFill>
                <a:latin typeface="Calibri" panose="020F0502020204030204"/>
              </a:rPr>
              <a:t>10</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871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7740E7B-EED0-4A26-B6ED-7ACF2CFB4EF2}"/>
              </a:ext>
            </a:extLst>
          </p:cNvPr>
          <p:cNvPicPr>
            <a:picLocks noChangeAspect="1"/>
          </p:cNvPicPr>
          <p:nvPr/>
        </p:nvPicPr>
        <p:blipFill rotWithShape="1">
          <a:blip r:embed="rId3">
            <a:extLst>
              <a:ext uri="{28A0092B-C50C-407E-A947-70E740481C1C}">
                <a14:useLocalDpi xmlns:a14="http://schemas.microsoft.com/office/drawing/2010/main" val="0"/>
              </a:ext>
            </a:extLst>
          </a:blip>
          <a:srcRect l="21296"/>
          <a:stretch/>
        </p:blipFill>
        <p:spPr>
          <a:xfrm>
            <a:off x="334436" y="611392"/>
            <a:ext cx="2878667" cy="3376246"/>
          </a:xfrm>
          <a:prstGeom prst="rect">
            <a:avLst/>
          </a:prstGeom>
        </p:spPr>
      </p:pic>
      <p:pic>
        <p:nvPicPr>
          <p:cNvPr id="5" name="Picture 4">
            <a:extLst>
              <a:ext uri="{FF2B5EF4-FFF2-40B4-BE49-F238E27FC236}">
                <a16:creationId xmlns:a16="http://schemas.microsoft.com/office/drawing/2014/main" xmlns="" id="{4445515F-4357-471C-8F29-094BE4B5672E}"/>
              </a:ext>
            </a:extLst>
          </p:cNvPr>
          <p:cNvPicPr>
            <a:picLocks noChangeAspect="1"/>
          </p:cNvPicPr>
          <p:nvPr/>
        </p:nvPicPr>
        <p:blipFill rotWithShape="1">
          <a:blip r:embed="rId4">
            <a:extLst>
              <a:ext uri="{28A0092B-C50C-407E-A947-70E740481C1C}">
                <a14:useLocalDpi xmlns:a14="http://schemas.microsoft.com/office/drawing/2010/main" val="0"/>
              </a:ext>
            </a:extLst>
          </a:blip>
          <a:srcRect l="21215"/>
          <a:stretch/>
        </p:blipFill>
        <p:spPr>
          <a:xfrm>
            <a:off x="3939127" y="611392"/>
            <a:ext cx="2881629" cy="3376246"/>
          </a:xfrm>
          <a:prstGeom prst="rect">
            <a:avLst/>
          </a:prstGeom>
        </p:spPr>
      </p:pic>
      <p:pic>
        <p:nvPicPr>
          <p:cNvPr id="7" name="Picture 6">
            <a:extLst>
              <a:ext uri="{FF2B5EF4-FFF2-40B4-BE49-F238E27FC236}">
                <a16:creationId xmlns:a16="http://schemas.microsoft.com/office/drawing/2014/main" xmlns="" id="{F41A6E39-1FF1-4974-A83E-BBE78CF7318B}"/>
              </a:ext>
            </a:extLst>
          </p:cNvPr>
          <p:cNvPicPr>
            <a:picLocks noChangeAspect="1"/>
          </p:cNvPicPr>
          <p:nvPr/>
        </p:nvPicPr>
        <p:blipFill rotWithShape="1">
          <a:blip r:embed="rId5">
            <a:extLst>
              <a:ext uri="{28A0092B-C50C-407E-A947-70E740481C1C}">
                <a14:useLocalDpi xmlns:a14="http://schemas.microsoft.com/office/drawing/2010/main" val="0"/>
              </a:ext>
            </a:extLst>
          </a:blip>
          <a:srcRect l="21224"/>
          <a:stretch/>
        </p:blipFill>
        <p:spPr>
          <a:xfrm>
            <a:off x="325438" y="4817110"/>
            <a:ext cx="2881312" cy="3376246"/>
          </a:xfrm>
          <a:prstGeom prst="rect">
            <a:avLst/>
          </a:prstGeom>
        </p:spPr>
      </p:pic>
      <p:pic>
        <p:nvPicPr>
          <p:cNvPr id="9" name="Picture 8">
            <a:extLst>
              <a:ext uri="{FF2B5EF4-FFF2-40B4-BE49-F238E27FC236}">
                <a16:creationId xmlns:a16="http://schemas.microsoft.com/office/drawing/2014/main" xmlns="" id="{8FAE6D81-B00F-4E37-B794-89576F3F7035}"/>
              </a:ext>
            </a:extLst>
          </p:cNvPr>
          <p:cNvPicPr>
            <a:picLocks noChangeAspect="1"/>
          </p:cNvPicPr>
          <p:nvPr/>
        </p:nvPicPr>
        <p:blipFill rotWithShape="1">
          <a:blip r:embed="rId6">
            <a:extLst>
              <a:ext uri="{28A0092B-C50C-407E-A947-70E740481C1C}">
                <a14:useLocalDpi xmlns:a14="http://schemas.microsoft.com/office/drawing/2010/main" val="0"/>
              </a:ext>
            </a:extLst>
          </a:blip>
          <a:srcRect l="21296"/>
          <a:stretch/>
        </p:blipFill>
        <p:spPr>
          <a:xfrm>
            <a:off x="3931850" y="4817110"/>
            <a:ext cx="2878666" cy="3376246"/>
          </a:xfrm>
          <a:prstGeom prst="rect">
            <a:avLst/>
          </a:prstGeom>
        </p:spPr>
      </p:pic>
      <p:sp>
        <p:nvSpPr>
          <p:cNvPr id="10" name="TextBox 9">
            <a:extLst>
              <a:ext uri="{FF2B5EF4-FFF2-40B4-BE49-F238E27FC236}">
                <a16:creationId xmlns:a16="http://schemas.microsoft.com/office/drawing/2014/main" xmlns="" id="{19DF8780-99A6-40BB-A11A-353D11861E0A}"/>
              </a:ext>
            </a:extLst>
          </p:cNvPr>
          <p:cNvSpPr txBox="1"/>
          <p:nvPr/>
        </p:nvSpPr>
        <p:spPr>
          <a:xfrm>
            <a:off x="209834" y="4169283"/>
            <a:ext cx="30226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C. Adolescent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Females</a:t>
            </a:r>
          </a:p>
        </p:txBody>
      </p:sp>
      <p:sp>
        <p:nvSpPr>
          <p:cNvPr id="11" name="TextBox 10">
            <a:extLst>
              <a:ext uri="{FF2B5EF4-FFF2-40B4-BE49-F238E27FC236}">
                <a16:creationId xmlns:a16="http://schemas.microsoft.com/office/drawing/2014/main" xmlns="" id="{A71DF406-6256-4FBC-93BA-89CFFB59C8F4}"/>
              </a:ext>
            </a:extLst>
          </p:cNvPr>
          <p:cNvSpPr txBox="1"/>
          <p:nvPr/>
        </p:nvSpPr>
        <p:spPr>
          <a:xfrm>
            <a:off x="3793069" y="4114576"/>
            <a:ext cx="306493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D. Adult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Females</a:t>
            </a:r>
          </a:p>
        </p:txBody>
      </p:sp>
      <p:sp>
        <p:nvSpPr>
          <p:cNvPr id="12" name="TextBox 11">
            <a:extLst>
              <a:ext uri="{FF2B5EF4-FFF2-40B4-BE49-F238E27FC236}">
                <a16:creationId xmlns:a16="http://schemas.microsoft.com/office/drawing/2014/main" xmlns="" id="{B3348E99-05C6-4D91-B2E1-2F11EEBD2A91}"/>
              </a:ext>
            </a:extLst>
          </p:cNvPr>
          <p:cNvSpPr txBox="1"/>
          <p:nvPr/>
        </p:nvSpPr>
        <p:spPr>
          <a:xfrm>
            <a:off x="3793069" y="312643"/>
            <a:ext cx="306493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noProof="0" dirty="0" smtClean="0">
                <a:solidFill>
                  <a:prstClr val="black"/>
                </a:solidFill>
                <a:latin typeface="Calibri" panose="020F0502020204030204"/>
              </a:rPr>
              <a:t>B. </a:t>
            </a: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Adult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Males</a:t>
            </a:r>
          </a:p>
        </p:txBody>
      </p:sp>
      <p:sp>
        <p:nvSpPr>
          <p:cNvPr id="13" name="TextBox 12">
            <a:extLst>
              <a:ext uri="{FF2B5EF4-FFF2-40B4-BE49-F238E27FC236}">
                <a16:creationId xmlns:a16="http://schemas.microsoft.com/office/drawing/2014/main" xmlns="" id="{65ACDCE0-5F56-4E1D-A0F8-433242C0562C}"/>
              </a:ext>
            </a:extLst>
          </p:cNvPr>
          <p:cNvSpPr txBox="1"/>
          <p:nvPr/>
        </p:nvSpPr>
        <p:spPr>
          <a:xfrm>
            <a:off x="220276" y="288223"/>
            <a:ext cx="30226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smtClean="0">
                <a:solidFill>
                  <a:prstClr val="black"/>
                </a:solidFill>
                <a:latin typeface="Calibri" panose="020F0502020204030204"/>
              </a:rPr>
              <a:t>A. </a:t>
            </a: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Adolescent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Males</a:t>
            </a:r>
          </a:p>
        </p:txBody>
      </p:sp>
      <p:sp>
        <p:nvSpPr>
          <p:cNvPr id="14" name="TextBox 13">
            <a:extLst>
              <a:ext uri="{FF2B5EF4-FFF2-40B4-BE49-F238E27FC236}">
                <a16:creationId xmlns:a16="http://schemas.microsoft.com/office/drawing/2014/main" xmlns="" id="{F7D0D8AD-D77A-4F00-A27C-0A6E06E079F9}"/>
              </a:ext>
            </a:extLst>
          </p:cNvPr>
          <p:cNvSpPr txBox="1"/>
          <p:nvPr/>
        </p:nvSpPr>
        <p:spPr>
          <a:xfrm>
            <a:off x="515419" y="241067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5" name="TextBox 14">
            <a:extLst>
              <a:ext uri="{FF2B5EF4-FFF2-40B4-BE49-F238E27FC236}">
                <a16:creationId xmlns:a16="http://schemas.microsoft.com/office/drawing/2014/main" xmlns="" id="{EB34DEB4-C947-4CEA-BC72-C9E5F7D935CA}"/>
              </a:ext>
            </a:extLst>
          </p:cNvPr>
          <p:cNvSpPr txBox="1"/>
          <p:nvPr/>
        </p:nvSpPr>
        <p:spPr>
          <a:xfrm>
            <a:off x="515418" y="194650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6" name="TextBox 15">
            <a:extLst>
              <a:ext uri="{FF2B5EF4-FFF2-40B4-BE49-F238E27FC236}">
                <a16:creationId xmlns:a16="http://schemas.microsoft.com/office/drawing/2014/main" xmlns="" id="{7CA04D1B-AE09-4EB3-B31D-56A7EFE4680C}"/>
              </a:ext>
            </a:extLst>
          </p:cNvPr>
          <p:cNvSpPr txBox="1"/>
          <p:nvPr/>
        </p:nvSpPr>
        <p:spPr>
          <a:xfrm>
            <a:off x="515418" y="315397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7" name="TextBox 16">
            <a:extLst>
              <a:ext uri="{FF2B5EF4-FFF2-40B4-BE49-F238E27FC236}">
                <a16:creationId xmlns:a16="http://schemas.microsoft.com/office/drawing/2014/main" xmlns="" id="{C76AB263-2C35-420C-8233-033BFF9F8FDE}"/>
              </a:ext>
            </a:extLst>
          </p:cNvPr>
          <p:cNvSpPr txBox="1"/>
          <p:nvPr/>
        </p:nvSpPr>
        <p:spPr>
          <a:xfrm>
            <a:off x="515418" y="213046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8" name="TextBox 17">
            <a:extLst>
              <a:ext uri="{FF2B5EF4-FFF2-40B4-BE49-F238E27FC236}">
                <a16:creationId xmlns:a16="http://schemas.microsoft.com/office/drawing/2014/main" xmlns="" id="{3361606F-3734-48A2-A7C9-DA1C1E7A3865}"/>
              </a:ext>
            </a:extLst>
          </p:cNvPr>
          <p:cNvSpPr txBox="1"/>
          <p:nvPr/>
        </p:nvSpPr>
        <p:spPr>
          <a:xfrm>
            <a:off x="515418" y="306181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19" name="TextBox 18">
            <a:extLst>
              <a:ext uri="{FF2B5EF4-FFF2-40B4-BE49-F238E27FC236}">
                <a16:creationId xmlns:a16="http://schemas.microsoft.com/office/drawing/2014/main" xmlns="" id="{05DF47DF-9832-4546-A482-BC1E56E96D88}"/>
              </a:ext>
            </a:extLst>
          </p:cNvPr>
          <p:cNvSpPr txBox="1"/>
          <p:nvPr/>
        </p:nvSpPr>
        <p:spPr>
          <a:xfrm>
            <a:off x="515417" y="203948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0" name="TextBox 19">
            <a:extLst>
              <a:ext uri="{FF2B5EF4-FFF2-40B4-BE49-F238E27FC236}">
                <a16:creationId xmlns:a16="http://schemas.microsoft.com/office/drawing/2014/main" xmlns="" id="{AFDB380D-A6B6-428E-A79E-FFC494B41620}"/>
              </a:ext>
            </a:extLst>
          </p:cNvPr>
          <p:cNvSpPr txBox="1"/>
          <p:nvPr/>
        </p:nvSpPr>
        <p:spPr>
          <a:xfrm>
            <a:off x="515416" y="231378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1" name="TextBox 20">
            <a:extLst>
              <a:ext uri="{FF2B5EF4-FFF2-40B4-BE49-F238E27FC236}">
                <a16:creationId xmlns:a16="http://schemas.microsoft.com/office/drawing/2014/main" xmlns="" id="{2C054EFD-9F3F-4B31-9A05-2A13650B48FB}"/>
              </a:ext>
            </a:extLst>
          </p:cNvPr>
          <p:cNvSpPr txBox="1"/>
          <p:nvPr/>
        </p:nvSpPr>
        <p:spPr>
          <a:xfrm>
            <a:off x="515416" y="184912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2" name="TextBox 21">
            <a:extLst>
              <a:ext uri="{FF2B5EF4-FFF2-40B4-BE49-F238E27FC236}">
                <a16:creationId xmlns:a16="http://schemas.microsoft.com/office/drawing/2014/main" xmlns="" id="{DD916FD1-8626-4D6A-B857-CBB251B55B83}"/>
              </a:ext>
            </a:extLst>
          </p:cNvPr>
          <p:cNvSpPr txBox="1"/>
          <p:nvPr/>
        </p:nvSpPr>
        <p:spPr>
          <a:xfrm>
            <a:off x="515413" y="250537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3" name="TextBox 22">
            <a:extLst>
              <a:ext uri="{FF2B5EF4-FFF2-40B4-BE49-F238E27FC236}">
                <a16:creationId xmlns:a16="http://schemas.microsoft.com/office/drawing/2014/main" xmlns="" id="{35836A24-C77B-4822-A6E3-3B2991EFC084}"/>
              </a:ext>
            </a:extLst>
          </p:cNvPr>
          <p:cNvSpPr txBox="1"/>
          <p:nvPr/>
        </p:nvSpPr>
        <p:spPr>
          <a:xfrm>
            <a:off x="515412" y="222964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4" name="TextBox 23">
            <a:extLst>
              <a:ext uri="{FF2B5EF4-FFF2-40B4-BE49-F238E27FC236}">
                <a16:creationId xmlns:a16="http://schemas.microsoft.com/office/drawing/2014/main" xmlns="" id="{E2DAF96B-1C71-4B39-A292-C9110800B47A}"/>
              </a:ext>
            </a:extLst>
          </p:cNvPr>
          <p:cNvSpPr txBox="1"/>
          <p:nvPr/>
        </p:nvSpPr>
        <p:spPr>
          <a:xfrm>
            <a:off x="515412" y="324969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5" name="TextBox 24">
            <a:extLst>
              <a:ext uri="{FF2B5EF4-FFF2-40B4-BE49-F238E27FC236}">
                <a16:creationId xmlns:a16="http://schemas.microsoft.com/office/drawing/2014/main" xmlns="" id="{80D21BB2-E58D-4D09-B0D6-F8366DA6E150}"/>
              </a:ext>
            </a:extLst>
          </p:cNvPr>
          <p:cNvSpPr txBox="1"/>
          <p:nvPr/>
        </p:nvSpPr>
        <p:spPr>
          <a:xfrm>
            <a:off x="515412" y="334143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6" name="TextBox 25">
            <a:extLst>
              <a:ext uri="{FF2B5EF4-FFF2-40B4-BE49-F238E27FC236}">
                <a16:creationId xmlns:a16="http://schemas.microsoft.com/office/drawing/2014/main" xmlns="" id="{E6A65CCC-0B44-4E1C-9E92-F013A756A5D2}"/>
              </a:ext>
            </a:extLst>
          </p:cNvPr>
          <p:cNvSpPr txBox="1"/>
          <p:nvPr/>
        </p:nvSpPr>
        <p:spPr>
          <a:xfrm>
            <a:off x="4117979" y="241067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7" name="TextBox 26">
            <a:extLst>
              <a:ext uri="{FF2B5EF4-FFF2-40B4-BE49-F238E27FC236}">
                <a16:creationId xmlns:a16="http://schemas.microsoft.com/office/drawing/2014/main" xmlns="" id="{A360ADEA-76F2-45A0-B427-64591AB15AA5}"/>
              </a:ext>
            </a:extLst>
          </p:cNvPr>
          <p:cNvSpPr txBox="1"/>
          <p:nvPr/>
        </p:nvSpPr>
        <p:spPr>
          <a:xfrm>
            <a:off x="4117979" y="203948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8" name="TextBox 27">
            <a:extLst>
              <a:ext uri="{FF2B5EF4-FFF2-40B4-BE49-F238E27FC236}">
                <a16:creationId xmlns:a16="http://schemas.microsoft.com/office/drawing/2014/main" xmlns="" id="{F48B5917-6BD3-42F1-B932-CE3C37BAC339}"/>
              </a:ext>
            </a:extLst>
          </p:cNvPr>
          <p:cNvSpPr txBox="1"/>
          <p:nvPr/>
        </p:nvSpPr>
        <p:spPr>
          <a:xfrm>
            <a:off x="4117979" y="194650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29" name="TextBox 28">
            <a:extLst>
              <a:ext uri="{FF2B5EF4-FFF2-40B4-BE49-F238E27FC236}">
                <a16:creationId xmlns:a16="http://schemas.microsoft.com/office/drawing/2014/main" xmlns="" id="{C34F9CB2-7F03-4E1B-B5C3-07BC369BF087}"/>
              </a:ext>
            </a:extLst>
          </p:cNvPr>
          <p:cNvSpPr txBox="1"/>
          <p:nvPr/>
        </p:nvSpPr>
        <p:spPr>
          <a:xfrm>
            <a:off x="4117979" y="269282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0" name="TextBox 29">
            <a:extLst>
              <a:ext uri="{FF2B5EF4-FFF2-40B4-BE49-F238E27FC236}">
                <a16:creationId xmlns:a16="http://schemas.microsoft.com/office/drawing/2014/main" xmlns="" id="{4D34C36F-5D81-4982-B370-138EC8622F01}"/>
              </a:ext>
            </a:extLst>
          </p:cNvPr>
          <p:cNvSpPr txBox="1"/>
          <p:nvPr/>
        </p:nvSpPr>
        <p:spPr>
          <a:xfrm>
            <a:off x="4117979" y="260333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1" name="TextBox 30">
            <a:extLst>
              <a:ext uri="{FF2B5EF4-FFF2-40B4-BE49-F238E27FC236}">
                <a16:creationId xmlns:a16="http://schemas.microsoft.com/office/drawing/2014/main" xmlns="" id="{D9EA5CE4-BE3A-45DC-9DB5-00BCEA2B8B00}"/>
              </a:ext>
            </a:extLst>
          </p:cNvPr>
          <p:cNvSpPr txBox="1"/>
          <p:nvPr/>
        </p:nvSpPr>
        <p:spPr>
          <a:xfrm>
            <a:off x="4117979" y="231801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2" name="TextBox 31">
            <a:extLst>
              <a:ext uri="{FF2B5EF4-FFF2-40B4-BE49-F238E27FC236}">
                <a16:creationId xmlns:a16="http://schemas.microsoft.com/office/drawing/2014/main" xmlns="" id="{D1CCEA2F-015D-4447-9708-EAD9EBC03225}"/>
              </a:ext>
            </a:extLst>
          </p:cNvPr>
          <p:cNvSpPr txBox="1"/>
          <p:nvPr/>
        </p:nvSpPr>
        <p:spPr>
          <a:xfrm>
            <a:off x="4117979" y="2226938"/>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3" name="TextBox 32">
            <a:extLst>
              <a:ext uri="{FF2B5EF4-FFF2-40B4-BE49-F238E27FC236}">
                <a16:creationId xmlns:a16="http://schemas.microsoft.com/office/drawing/2014/main" xmlns="" id="{1BB7771F-B582-42AC-9AE1-27FAD3F9D951}"/>
              </a:ext>
            </a:extLst>
          </p:cNvPr>
          <p:cNvSpPr txBox="1"/>
          <p:nvPr/>
        </p:nvSpPr>
        <p:spPr>
          <a:xfrm>
            <a:off x="4117979" y="213307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4" name="TextBox 33">
            <a:extLst>
              <a:ext uri="{FF2B5EF4-FFF2-40B4-BE49-F238E27FC236}">
                <a16:creationId xmlns:a16="http://schemas.microsoft.com/office/drawing/2014/main" xmlns="" id="{08D736AE-0EDD-4CA8-8FB2-290CA81E1405}"/>
              </a:ext>
            </a:extLst>
          </p:cNvPr>
          <p:cNvSpPr txBox="1"/>
          <p:nvPr/>
        </p:nvSpPr>
        <p:spPr>
          <a:xfrm>
            <a:off x="4122213" y="297242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5" name="TextBox 34">
            <a:extLst>
              <a:ext uri="{FF2B5EF4-FFF2-40B4-BE49-F238E27FC236}">
                <a16:creationId xmlns:a16="http://schemas.microsoft.com/office/drawing/2014/main" xmlns="" id="{67B88497-9EAE-49B2-B224-9933CB0C40A8}"/>
              </a:ext>
            </a:extLst>
          </p:cNvPr>
          <p:cNvSpPr txBox="1"/>
          <p:nvPr/>
        </p:nvSpPr>
        <p:spPr>
          <a:xfrm>
            <a:off x="4122213" y="287595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6" name="TextBox 35">
            <a:extLst>
              <a:ext uri="{FF2B5EF4-FFF2-40B4-BE49-F238E27FC236}">
                <a16:creationId xmlns:a16="http://schemas.microsoft.com/office/drawing/2014/main" xmlns="" id="{42347899-5952-45E8-BC51-F464AA58FE99}"/>
              </a:ext>
            </a:extLst>
          </p:cNvPr>
          <p:cNvSpPr txBox="1"/>
          <p:nvPr/>
        </p:nvSpPr>
        <p:spPr>
          <a:xfrm>
            <a:off x="4122213" y="278827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7" name="TextBox 36">
            <a:extLst>
              <a:ext uri="{FF2B5EF4-FFF2-40B4-BE49-F238E27FC236}">
                <a16:creationId xmlns:a16="http://schemas.microsoft.com/office/drawing/2014/main" xmlns="" id="{B0220B7E-EC64-48BB-900C-3E3DA35B5BFA}"/>
              </a:ext>
            </a:extLst>
          </p:cNvPr>
          <p:cNvSpPr txBox="1"/>
          <p:nvPr/>
        </p:nvSpPr>
        <p:spPr>
          <a:xfrm>
            <a:off x="509061" y="698674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8" name="TextBox 37">
            <a:extLst>
              <a:ext uri="{FF2B5EF4-FFF2-40B4-BE49-F238E27FC236}">
                <a16:creationId xmlns:a16="http://schemas.microsoft.com/office/drawing/2014/main" xmlns="" id="{146FC367-5883-4D4A-B670-F30E9BD94187}"/>
              </a:ext>
            </a:extLst>
          </p:cNvPr>
          <p:cNvSpPr txBox="1"/>
          <p:nvPr/>
        </p:nvSpPr>
        <p:spPr>
          <a:xfrm>
            <a:off x="509060" y="643024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39" name="TextBox 38">
            <a:extLst>
              <a:ext uri="{FF2B5EF4-FFF2-40B4-BE49-F238E27FC236}">
                <a16:creationId xmlns:a16="http://schemas.microsoft.com/office/drawing/2014/main" xmlns="" id="{8F3DE906-8A54-4D12-83FD-C6D23CF52E0B}"/>
              </a:ext>
            </a:extLst>
          </p:cNvPr>
          <p:cNvSpPr txBox="1"/>
          <p:nvPr/>
        </p:nvSpPr>
        <p:spPr>
          <a:xfrm>
            <a:off x="509060" y="568479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0" name="TextBox 39">
            <a:extLst>
              <a:ext uri="{FF2B5EF4-FFF2-40B4-BE49-F238E27FC236}">
                <a16:creationId xmlns:a16="http://schemas.microsoft.com/office/drawing/2014/main" xmlns="" id="{2C77F812-097D-4DE4-B5D6-C76736D6F005}"/>
              </a:ext>
            </a:extLst>
          </p:cNvPr>
          <p:cNvSpPr txBox="1"/>
          <p:nvPr/>
        </p:nvSpPr>
        <p:spPr>
          <a:xfrm>
            <a:off x="509059" y="680118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1" name="TextBox 40">
            <a:extLst>
              <a:ext uri="{FF2B5EF4-FFF2-40B4-BE49-F238E27FC236}">
                <a16:creationId xmlns:a16="http://schemas.microsoft.com/office/drawing/2014/main" xmlns="" id="{FD23E022-2633-40E8-8804-C1DC99ED9BE6}"/>
              </a:ext>
            </a:extLst>
          </p:cNvPr>
          <p:cNvSpPr txBox="1"/>
          <p:nvPr/>
        </p:nvSpPr>
        <p:spPr>
          <a:xfrm>
            <a:off x="509058" y="521939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2" name="TextBox 41">
            <a:extLst>
              <a:ext uri="{FF2B5EF4-FFF2-40B4-BE49-F238E27FC236}">
                <a16:creationId xmlns:a16="http://schemas.microsoft.com/office/drawing/2014/main" xmlns="" id="{62C5ACF8-3887-4793-9F21-F7EA552C5652}"/>
              </a:ext>
            </a:extLst>
          </p:cNvPr>
          <p:cNvSpPr txBox="1"/>
          <p:nvPr/>
        </p:nvSpPr>
        <p:spPr>
          <a:xfrm>
            <a:off x="509058" y="540702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3" name="TextBox 42">
            <a:extLst>
              <a:ext uri="{FF2B5EF4-FFF2-40B4-BE49-F238E27FC236}">
                <a16:creationId xmlns:a16="http://schemas.microsoft.com/office/drawing/2014/main" xmlns="" id="{8DE8688D-96C3-437D-96C4-C34B8B1883AB}"/>
              </a:ext>
            </a:extLst>
          </p:cNvPr>
          <p:cNvSpPr txBox="1"/>
          <p:nvPr/>
        </p:nvSpPr>
        <p:spPr>
          <a:xfrm>
            <a:off x="509057" y="559349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4" name="TextBox 43">
            <a:extLst>
              <a:ext uri="{FF2B5EF4-FFF2-40B4-BE49-F238E27FC236}">
                <a16:creationId xmlns:a16="http://schemas.microsoft.com/office/drawing/2014/main" xmlns="" id="{E777408A-5078-4731-A7C2-1E5B8DF99D42}"/>
              </a:ext>
            </a:extLst>
          </p:cNvPr>
          <p:cNvSpPr txBox="1"/>
          <p:nvPr/>
        </p:nvSpPr>
        <p:spPr>
          <a:xfrm>
            <a:off x="509056" y="670763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5" name="TextBox 44">
            <a:extLst>
              <a:ext uri="{FF2B5EF4-FFF2-40B4-BE49-F238E27FC236}">
                <a16:creationId xmlns:a16="http://schemas.microsoft.com/office/drawing/2014/main" xmlns="" id="{3975A071-F2CE-47E4-A588-5D26255A6085}"/>
              </a:ext>
            </a:extLst>
          </p:cNvPr>
          <p:cNvSpPr txBox="1"/>
          <p:nvPr/>
        </p:nvSpPr>
        <p:spPr>
          <a:xfrm>
            <a:off x="509056" y="689022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6" name="TextBox 45">
            <a:extLst>
              <a:ext uri="{FF2B5EF4-FFF2-40B4-BE49-F238E27FC236}">
                <a16:creationId xmlns:a16="http://schemas.microsoft.com/office/drawing/2014/main" xmlns="" id="{1580DCA0-9776-4565-992A-20DA6A67121B}"/>
              </a:ext>
            </a:extLst>
          </p:cNvPr>
          <p:cNvSpPr txBox="1"/>
          <p:nvPr/>
        </p:nvSpPr>
        <p:spPr>
          <a:xfrm>
            <a:off x="509056" y="513114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7" name="TextBox 46">
            <a:extLst>
              <a:ext uri="{FF2B5EF4-FFF2-40B4-BE49-F238E27FC236}">
                <a16:creationId xmlns:a16="http://schemas.microsoft.com/office/drawing/2014/main" xmlns="" id="{9DEB183C-F4FC-4D78-ABD9-3BB680C63BB4}"/>
              </a:ext>
            </a:extLst>
          </p:cNvPr>
          <p:cNvSpPr txBox="1"/>
          <p:nvPr/>
        </p:nvSpPr>
        <p:spPr>
          <a:xfrm>
            <a:off x="509056" y="531175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49" name="TextBox 48">
            <a:extLst>
              <a:ext uri="{FF2B5EF4-FFF2-40B4-BE49-F238E27FC236}">
                <a16:creationId xmlns:a16="http://schemas.microsoft.com/office/drawing/2014/main" xmlns="" id="{BE032465-9DED-4FDD-8947-8DCA211A2837}"/>
              </a:ext>
            </a:extLst>
          </p:cNvPr>
          <p:cNvSpPr txBox="1"/>
          <p:nvPr/>
        </p:nvSpPr>
        <p:spPr>
          <a:xfrm>
            <a:off x="4111770" y="717346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0" name="TextBox 49">
            <a:extLst>
              <a:ext uri="{FF2B5EF4-FFF2-40B4-BE49-F238E27FC236}">
                <a16:creationId xmlns:a16="http://schemas.microsoft.com/office/drawing/2014/main" xmlns="" id="{2CBBA5E2-3E0C-44A5-8029-92213B519906}"/>
              </a:ext>
            </a:extLst>
          </p:cNvPr>
          <p:cNvSpPr txBox="1"/>
          <p:nvPr/>
        </p:nvSpPr>
        <p:spPr>
          <a:xfrm>
            <a:off x="4108595" y="699065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1" name="TextBox 50">
            <a:extLst>
              <a:ext uri="{FF2B5EF4-FFF2-40B4-BE49-F238E27FC236}">
                <a16:creationId xmlns:a16="http://schemas.microsoft.com/office/drawing/2014/main" xmlns="" id="{C1E93693-3A87-4073-9B7C-E6D29A136293}"/>
              </a:ext>
            </a:extLst>
          </p:cNvPr>
          <p:cNvSpPr txBox="1"/>
          <p:nvPr/>
        </p:nvSpPr>
        <p:spPr>
          <a:xfrm>
            <a:off x="4111770" y="7078153"/>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2" name="TextBox 51">
            <a:extLst>
              <a:ext uri="{FF2B5EF4-FFF2-40B4-BE49-F238E27FC236}">
                <a16:creationId xmlns:a16="http://schemas.microsoft.com/office/drawing/2014/main" xmlns="" id="{D71A91E2-0837-4885-BCD7-7D03E1ECE221}"/>
              </a:ext>
            </a:extLst>
          </p:cNvPr>
          <p:cNvSpPr txBox="1"/>
          <p:nvPr/>
        </p:nvSpPr>
        <p:spPr>
          <a:xfrm>
            <a:off x="4108594" y="6708751"/>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3" name="TextBox 52">
            <a:extLst>
              <a:ext uri="{FF2B5EF4-FFF2-40B4-BE49-F238E27FC236}">
                <a16:creationId xmlns:a16="http://schemas.microsoft.com/office/drawing/2014/main" xmlns="" id="{D9D90C6B-CE49-42A1-B7B5-3B0A9804395A}"/>
              </a:ext>
            </a:extLst>
          </p:cNvPr>
          <p:cNvSpPr txBox="1"/>
          <p:nvPr/>
        </p:nvSpPr>
        <p:spPr>
          <a:xfrm>
            <a:off x="4105412" y="6612326"/>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4" name="TextBox 53">
            <a:extLst>
              <a:ext uri="{FF2B5EF4-FFF2-40B4-BE49-F238E27FC236}">
                <a16:creationId xmlns:a16="http://schemas.microsoft.com/office/drawing/2014/main" xmlns="" id="{5BAC7EFA-AF45-459D-BCED-2847BA4B2F53}"/>
              </a:ext>
            </a:extLst>
          </p:cNvPr>
          <p:cNvSpPr txBox="1"/>
          <p:nvPr/>
        </p:nvSpPr>
        <p:spPr>
          <a:xfrm>
            <a:off x="4111770" y="7544697"/>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5" name="TextBox 54">
            <a:extLst>
              <a:ext uri="{FF2B5EF4-FFF2-40B4-BE49-F238E27FC236}">
                <a16:creationId xmlns:a16="http://schemas.microsoft.com/office/drawing/2014/main" xmlns="" id="{F0F1F428-57DB-4DCD-9AA9-5CF7E6B904D1}"/>
              </a:ext>
            </a:extLst>
          </p:cNvPr>
          <p:cNvSpPr txBox="1"/>
          <p:nvPr/>
        </p:nvSpPr>
        <p:spPr>
          <a:xfrm>
            <a:off x="4105405" y="6520340"/>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6" name="TextBox 55">
            <a:extLst>
              <a:ext uri="{FF2B5EF4-FFF2-40B4-BE49-F238E27FC236}">
                <a16:creationId xmlns:a16="http://schemas.microsoft.com/office/drawing/2014/main" xmlns="" id="{75B635FF-1BCE-4D87-909F-AB13FD7DE37E}"/>
              </a:ext>
            </a:extLst>
          </p:cNvPr>
          <p:cNvSpPr txBox="1"/>
          <p:nvPr/>
        </p:nvSpPr>
        <p:spPr>
          <a:xfrm>
            <a:off x="4108595" y="6896239"/>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7" name="TextBox 56">
            <a:extLst>
              <a:ext uri="{FF2B5EF4-FFF2-40B4-BE49-F238E27FC236}">
                <a16:creationId xmlns:a16="http://schemas.microsoft.com/office/drawing/2014/main" xmlns="" id="{7D0AF0A2-6D06-43B8-9855-ECED88707072}"/>
              </a:ext>
            </a:extLst>
          </p:cNvPr>
          <p:cNvSpPr txBox="1"/>
          <p:nvPr/>
        </p:nvSpPr>
        <p:spPr>
          <a:xfrm>
            <a:off x="4108595" y="6800935"/>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8" name="TextBox 57">
            <a:extLst>
              <a:ext uri="{FF2B5EF4-FFF2-40B4-BE49-F238E27FC236}">
                <a16:creationId xmlns:a16="http://schemas.microsoft.com/office/drawing/2014/main" xmlns="" id="{5E67DE42-7B9D-43C6-9431-C0E737302383}"/>
              </a:ext>
            </a:extLst>
          </p:cNvPr>
          <p:cNvSpPr txBox="1"/>
          <p:nvPr/>
        </p:nvSpPr>
        <p:spPr>
          <a:xfrm>
            <a:off x="4105405" y="605828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sp>
        <p:nvSpPr>
          <p:cNvPr id="59" name="TextBox 58">
            <a:extLst>
              <a:ext uri="{FF2B5EF4-FFF2-40B4-BE49-F238E27FC236}">
                <a16:creationId xmlns:a16="http://schemas.microsoft.com/office/drawing/2014/main" xmlns="" id="{3CA459BF-8432-4C90-9A3E-75382FEBEE92}"/>
              </a:ext>
            </a:extLst>
          </p:cNvPr>
          <p:cNvSpPr txBox="1"/>
          <p:nvPr/>
        </p:nvSpPr>
        <p:spPr>
          <a:xfrm>
            <a:off x="4105418" y="6428924"/>
            <a:ext cx="397933"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p:txBody>
      </p:sp>
      <p:pic>
        <p:nvPicPr>
          <p:cNvPr id="60" name="Picture 59">
            <a:extLst>
              <a:ext uri="{FF2B5EF4-FFF2-40B4-BE49-F238E27FC236}">
                <a16:creationId xmlns:a16="http://schemas.microsoft.com/office/drawing/2014/main" xmlns="" id="{2FACAE30-5EC9-426C-8996-E3122FB153E7}"/>
              </a:ext>
            </a:extLst>
          </p:cNvPr>
          <p:cNvPicPr>
            <a:picLocks noChangeAspect="1"/>
          </p:cNvPicPr>
          <p:nvPr/>
        </p:nvPicPr>
        <p:blipFill rotWithShape="1">
          <a:blip r:embed="rId3">
            <a:extLst>
              <a:ext uri="{28A0092B-C50C-407E-A947-70E740481C1C}">
                <a14:useLocalDpi xmlns:a14="http://schemas.microsoft.com/office/drawing/2010/main" val="0"/>
              </a:ext>
            </a:extLst>
          </a:blip>
          <a:srcRect r="78038" b="89806"/>
          <a:stretch/>
        </p:blipFill>
        <p:spPr>
          <a:xfrm>
            <a:off x="4584666" y="8342483"/>
            <a:ext cx="1838691" cy="787791"/>
          </a:xfrm>
          <a:prstGeom prst="rect">
            <a:avLst/>
          </a:prstGeom>
        </p:spPr>
      </p:pic>
      <p:pic>
        <p:nvPicPr>
          <p:cNvPr id="61" name="Picture 60">
            <a:extLst>
              <a:ext uri="{FF2B5EF4-FFF2-40B4-BE49-F238E27FC236}">
                <a16:creationId xmlns:a16="http://schemas.microsoft.com/office/drawing/2014/main" xmlns="" id="{3FE83D4B-2D41-47C5-9058-81A8090EF34C}"/>
              </a:ext>
            </a:extLst>
          </p:cNvPr>
          <p:cNvPicPr>
            <a:picLocks noChangeAspect="1"/>
          </p:cNvPicPr>
          <p:nvPr/>
        </p:nvPicPr>
        <p:blipFill rotWithShape="1">
          <a:blip r:embed="rId3">
            <a:extLst>
              <a:ext uri="{28A0092B-C50C-407E-A947-70E740481C1C}">
                <a14:useLocalDpi xmlns:a14="http://schemas.microsoft.com/office/drawing/2010/main" val="0"/>
              </a:ext>
            </a:extLst>
          </a:blip>
          <a:srcRect t="9005" r="78843"/>
          <a:stretch/>
        </p:blipFill>
        <p:spPr>
          <a:xfrm>
            <a:off x="55026" y="929478"/>
            <a:ext cx="281520" cy="3072208"/>
          </a:xfrm>
          <a:prstGeom prst="rect">
            <a:avLst/>
          </a:prstGeom>
        </p:spPr>
      </p:pic>
      <p:pic>
        <p:nvPicPr>
          <p:cNvPr id="62" name="Picture 61">
            <a:extLst>
              <a:ext uri="{FF2B5EF4-FFF2-40B4-BE49-F238E27FC236}">
                <a16:creationId xmlns:a16="http://schemas.microsoft.com/office/drawing/2014/main" xmlns="" id="{08968C67-20A2-4D70-BE46-21DFC539B0A0}"/>
              </a:ext>
            </a:extLst>
          </p:cNvPr>
          <p:cNvPicPr>
            <a:picLocks noChangeAspect="1"/>
          </p:cNvPicPr>
          <p:nvPr/>
        </p:nvPicPr>
        <p:blipFill rotWithShape="1">
          <a:blip r:embed="rId4">
            <a:extLst>
              <a:ext uri="{28A0092B-C50C-407E-A947-70E740481C1C}">
                <a14:useLocalDpi xmlns:a14="http://schemas.microsoft.com/office/drawing/2010/main" val="0"/>
              </a:ext>
            </a:extLst>
          </a:blip>
          <a:srcRect t="9182" r="78646"/>
          <a:stretch/>
        </p:blipFill>
        <p:spPr>
          <a:xfrm>
            <a:off x="3661832" y="929475"/>
            <a:ext cx="285750" cy="3066254"/>
          </a:xfrm>
          <a:prstGeom prst="rect">
            <a:avLst/>
          </a:prstGeom>
        </p:spPr>
      </p:pic>
      <p:pic>
        <p:nvPicPr>
          <p:cNvPr id="63" name="Picture 62">
            <a:extLst>
              <a:ext uri="{FF2B5EF4-FFF2-40B4-BE49-F238E27FC236}">
                <a16:creationId xmlns:a16="http://schemas.microsoft.com/office/drawing/2014/main" xmlns="" id="{E5A2A71B-BAE4-4BEE-870A-B6427DE1936A}"/>
              </a:ext>
            </a:extLst>
          </p:cNvPr>
          <p:cNvPicPr>
            <a:picLocks noChangeAspect="1"/>
          </p:cNvPicPr>
          <p:nvPr/>
        </p:nvPicPr>
        <p:blipFill rotWithShape="1">
          <a:blip r:embed="rId5">
            <a:extLst>
              <a:ext uri="{28A0092B-C50C-407E-A947-70E740481C1C}">
                <a14:useLocalDpi xmlns:a14="http://schemas.microsoft.com/office/drawing/2010/main" val="0"/>
              </a:ext>
            </a:extLst>
          </a:blip>
          <a:srcRect l="-1" t="10366" r="78821"/>
          <a:stretch/>
        </p:blipFill>
        <p:spPr>
          <a:xfrm>
            <a:off x="49202" y="5175186"/>
            <a:ext cx="282024" cy="3026262"/>
          </a:xfrm>
          <a:prstGeom prst="rect">
            <a:avLst/>
          </a:prstGeom>
        </p:spPr>
      </p:pic>
      <p:pic>
        <p:nvPicPr>
          <p:cNvPr id="64" name="Picture 63">
            <a:extLst>
              <a:ext uri="{FF2B5EF4-FFF2-40B4-BE49-F238E27FC236}">
                <a16:creationId xmlns:a16="http://schemas.microsoft.com/office/drawing/2014/main" xmlns="" id="{C2A6083B-496F-4E59-8881-308F202325DF}"/>
              </a:ext>
            </a:extLst>
          </p:cNvPr>
          <p:cNvPicPr>
            <a:picLocks noChangeAspect="1"/>
          </p:cNvPicPr>
          <p:nvPr/>
        </p:nvPicPr>
        <p:blipFill rotWithShape="1">
          <a:blip r:embed="rId6">
            <a:extLst>
              <a:ext uri="{28A0092B-C50C-407E-A947-70E740481C1C}">
                <a14:useLocalDpi xmlns:a14="http://schemas.microsoft.com/office/drawing/2010/main" val="0"/>
              </a:ext>
            </a:extLst>
          </a:blip>
          <a:srcRect t="10366" r="78743"/>
          <a:stretch/>
        </p:blipFill>
        <p:spPr>
          <a:xfrm>
            <a:off x="3654565" y="5175186"/>
            <a:ext cx="279400" cy="3026262"/>
          </a:xfrm>
          <a:prstGeom prst="rect">
            <a:avLst/>
          </a:prstGeom>
        </p:spPr>
      </p:pic>
      <p:sp>
        <p:nvSpPr>
          <p:cNvPr id="66" name="TextBox 65">
            <a:extLst>
              <a:ext uri="{FF2B5EF4-FFF2-40B4-BE49-F238E27FC236}">
                <a16:creationId xmlns:a16="http://schemas.microsoft.com/office/drawing/2014/main" xmlns="" id="{0980495C-9E61-4AA2-B686-F94F8A0DEC5B}"/>
              </a:ext>
            </a:extLst>
          </p:cNvPr>
          <p:cNvSpPr txBox="1"/>
          <p:nvPr/>
        </p:nvSpPr>
        <p:spPr>
          <a:xfrm>
            <a:off x="0" y="0"/>
            <a:ext cx="32460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 Figure</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11</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214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2B06445C-0471-4931-B196-510DCBA17A78}"/>
              </a:ext>
            </a:extLst>
          </p:cNvPr>
          <p:cNvSpPr txBox="1"/>
          <p:nvPr/>
        </p:nvSpPr>
        <p:spPr>
          <a:xfrm>
            <a:off x="23224" y="697177"/>
            <a:ext cx="2494196" cy="347941"/>
          </a:xfrm>
          <a:prstGeom prst="rect">
            <a:avLst/>
          </a:prstGeom>
          <a:noFill/>
        </p:spPr>
        <p:txBody>
          <a:bodyPr wrap="square" rtlCol="0">
            <a:spAutoFit/>
          </a:bodyPr>
          <a:lstStyle/>
          <a:p>
            <a:pPr defTabSz="237378"/>
            <a:r>
              <a:rPr lang="en-US" sz="1661" b="1" dirty="0">
                <a:solidFill>
                  <a:prstClr val="black"/>
                </a:solidFill>
                <a:latin typeface="Calibri" panose="020F0502020204030204"/>
              </a:rPr>
              <a:t>Functional Predictions</a:t>
            </a:r>
          </a:p>
        </p:txBody>
      </p:sp>
      <p:sp>
        <p:nvSpPr>
          <p:cNvPr id="5" name="TextBox 4">
            <a:extLst>
              <a:ext uri="{FF2B5EF4-FFF2-40B4-BE49-F238E27FC236}">
                <a16:creationId xmlns="" xmlns:a16="http://schemas.microsoft.com/office/drawing/2014/main" id="{CB469B63-2FFD-4E8F-8F99-E3454C5A4DEA}"/>
              </a:ext>
            </a:extLst>
          </p:cNvPr>
          <p:cNvSpPr txBox="1"/>
          <p:nvPr/>
        </p:nvSpPr>
        <p:spPr>
          <a:xfrm>
            <a:off x="2467968" y="1199585"/>
            <a:ext cx="1616728" cy="334707"/>
          </a:xfrm>
          <a:prstGeom prst="rect">
            <a:avLst/>
          </a:prstGeom>
          <a:noFill/>
        </p:spPr>
        <p:txBody>
          <a:bodyPr wrap="square" rtlCol="0">
            <a:spAutoFit/>
          </a:bodyPr>
          <a:lstStyle/>
          <a:p>
            <a:pPr defTabSz="514304"/>
            <a:r>
              <a:rPr lang="en-US" sz="1575" b="1" dirty="0">
                <a:solidFill>
                  <a:prstClr val="black"/>
                </a:solidFill>
                <a:latin typeface="Calibri" panose="020F0502020204030204"/>
              </a:rPr>
              <a:t>Adult Males</a:t>
            </a:r>
          </a:p>
        </p:txBody>
      </p:sp>
      <p:pic>
        <p:nvPicPr>
          <p:cNvPr id="7" name="Picture 6" descr="A close up of text on a white background&#10;&#10;Description automatically generated">
            <a:extLst>
              <a:ext uri="{FF2B5EF4-FFF2-40B4-BE49-F238E27FC236}">
                <a16:creationId xmlns="" xmlns:a16="http://schemas.microsoft.com/office/drawing/2014/main" id="{CF237B97-EA81-40DD-BB69-3E586A693E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1716"/>
            <a:ext cx="6858000" cy="5143500"/>
          </a:xfrm>
          <a:prstGeom prst="rect">
            <a:avLst/>
          </a:prstGeom>
        </p:spPr>
      </p:pic>
      <p:sp>
        <p:nvSpPr>
          <p:cNvPr id="9" name="TextBox 8">
            <a:extLst>
              <a:ext uri="{FF2B5EF4-FFF2-40B4-BE49-F238E27FC236}">
                <a16:creationId xmlns:a16="http://schemas.microsoft.com/office/drawing/2014/main" xmlns="" id="{0980495C-9E61-4AA2-B686-F94F8A0DEC5B}"/>
              </a:ext>
            </a:extLst>
          </p:cNvPr>
          <p:cNvSpPr txBox="1"/>
          <p:nvPr/>
        </p:nvSpPr>
        <p:spPr>
          <a:xfrm>
            <a:off x="0" y="0"/>
            <a:ext cx="32460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smtClean="0">
                <a:ln>
                  <a:noFill/>
                </a:ln>
                <a:solidFill>
                  <a:prstClr val="black"/>
                </a:solidFill>
                <a:effectLst/>
                <a:uLnTx/>
                <a:uFillTx/>
                <a:latin typeface="Calibri" panose="020F0502020204030204"/>
                <a:ea typeface="+mn-ea"/>
                <a:cs typeface="+mn-cs"/>
              </a:rPr>
              <a:t>Supplemental Figure</a:t>
            </a:r>
            <a:r>
              <a:rPr kumimoji="0" lang="en-US" b="1" i="0" u="none" strike="noStrike" kern="1200" cap="none" spc="0" normalizeH="0" noProof="0" dirty="0" smtClean="0">
                <a:ln>
                  <a:noFill/>
                </a:ln>
                <a:solidFill>
                  <a:prstClr val="black"/>
                </a:solidFill>
                <a:effectLst/>
                <a:uLnTx/>
                <a:uFillTx/>
                <a:latin typeface="Calibri" panose="020F0502020204030204"/>
                <a:ea typeface="+mn-ea"/>
                <a:cs typeface="+mn-cs"/>
              </a:rPr>
              <a:t> 12</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75075"/>
      </p:ext>
    </p:extLst>
  </p:cSld>
  <p:clrMapOvr>
    <a:masterClrMapping/>
  </p:clrMapOvr>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21109</TotalTime>
  <Words>1127</Words>
  <Application>Microsoft Office PowerPoint</Application>
  <PresentationFormat>Widescreen</PresentationFormat>
  <Paragraphs>658</Paragraphs>
  <Slides>12</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vt:i4>
      </vt:variant>
    </vt:vector>
  </HeadingPairs>
  <TitlesOfParts>
    <vt:vector size="21" baseType="lpstr">
      <vt:lpstr>Arial</vt:lpstr>
      <vt:lpstr>Calibri</vt:lpstr>
      <vt:lpstr>Calibri Light</vt:lpstr>
      <vt:lpstr>Lucida Grande</vt:lpstr>
      <vt:lpstr>Open Sans</vt:lpstr>
      <vt:lpstr>Times New Roman</vt:lpstr>
      <vt:lpstr>2_Office Theme</vt:lpstr>
      <vt:lpstr>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Mallory Little</dc:creator>
  <cp:lastModifiedBy>Mallory Little</cp:lastModifiedBy>
  <cp:revision>80</cp:revision>
  <cp:lastPrinted>2020-04-14T17:40:34Z</cp:lastPrinted>
  <dcterms:created xsi:type="dcterms:W3CDTF">2019-04-26T05:14:50Z</dcterms:created>
  <dcterms:modified xsi:type="dcterms:W3CDTF">2020-05-18T22:24:40Z</dcterms:modified>
</cp:coreProperties>
</file>