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8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2" userDrawn="1">
          <p15:clr>
            <a:srgbClr val="A4A3A4"/>
          </p15:clr>
        </p15:guide>
        <p15:guide id="2" pos="22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27F"/>
    <a:srgbClr val="FF00FF"/>
    <a:srgbClr val="CF8FF7"/>
    <a:srgbClr val="FEA500"/>
    <a:srgbClr val="A121EF"/>
    <a:srgbClr val="1E0D91"/>
    <a:srgbClr val="029096"/>
    <a:srgbClr val="FE6EB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71" autoAdjust="0"/>
    <p:restoredTop sz="94660"/>
  </p:normalViewPr>
  <p:slideViewPr>
    <p:cSldViewPr snapToGrid="0" showGuides="1">
      <p:cViewPr>
        <p:scale>
          <a:sx n="29" d="100"/>
          <a:sy n="29" d="100"/>
        </p:scale>
        <p:origin x="2729" y="420"/>
      </p:cViewPr>
      <p:guideLst>
        <p:guide orient="horz" pos="2372"/>
        <p:guide pos="22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3A8B6-EE23-4357-BE57-07BC4030112F}" type="datetimeFigureOut">
              <a:rPr lang="en-CA" smtClean="0"/>
              <a:t>2023-11-21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96C9A-D2E1-4147-BFD6-578A8DC59E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223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96C9A-D2E1-4147-BFD6-578A8DC59EED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2631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4041C-A38D-43FF-8736-B9AEDDCB0E43}" type="datetimeFigureOut">
              <a:rPr lang="en-CA" smtClean="0"/>
              <a:t>2023-11-21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D89D-1635-411F-8C7D-DDDA4472ED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350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4041C-A38D-43FF-8736-B9AEDDCB0E43}" type="datetimeFigureOut">
              <a:rPr lang="en-CA" smtClean="0"/>
              <a:t>2023-11-21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D89D-1635-411F-8C7D-DDDA4472ED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4361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4041C-A38D-43FF-8736-B9AEDDCB0E43}" type="datetimeFigureOut">
              <a:rPr lang="en-CA" smtClean="0"/>
              <a:t>2023-11-21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D89D-1635-411F-8C7D-DDDA4472ED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1920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4041C-A38D-43FF-8736-B9AEDDCB0E43}" type="datetimeFigureOut">
              <a:rPr lang="en-CA" smtClean="0"/>
              <a:t>2023-11-21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D89D-1635-411F-8C7D-DDDA4472ED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5841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4041C-A38D-43FF-8736-B9AEDDCB0E43}" type="datetimeFigureOut">
              <a:rPr lang="en-CA" smtClean="0"/>
              <a:t>2023-11-21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D89D-1635-411F-8C7D-DDDA4472ED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4744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4041C-A38D-43FF-8736-B9AEDDCB0E43}" type="datetimeFigureOut">
              <a:rPr lang="en-CA" smtClean="0"/>
              <a:t>2023-11-21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D89D-1635-411F-8C7D-DDDA4472ED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3492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4041C-A38D-43FF-8736-B9AEDDCB0E43}" type="datetimeFigureOut">
              <a:rPr lang="en-CA" smtClean="0"/>
              <a:t>2023-11-21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D89D-1635-411F-8C7D-DDDA4472ED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9937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4041C-A38D-43FF-8736-B9AEDDCB0E43}" type="datetimeFigureOut">
              <a:rPr lang="en-CA" smtClean="0"/>
              <a:t>2023-11-21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D89D-1635-411F-8C7D-DDDA4472ED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6346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4041C-A38D-43FF-8736-B9AEDDCB0E43}" type="datetimeFigureOut">
              <a:rPr lang="en-CA" smtClean="0"/>
              <a:t>2023-11-21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D89D-1635-411F-8C7D-DDDA4472ED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316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4041C-A38D-43FF-8736-B9AEDDCB0E43}" type="datetimeFigureOut">
              <a:rPr lang="en-CA" smtClean="0"/>
              <a:t>2023-11-21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D89D-1635-411F-8C7D-DDDA4472ED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9363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4041C-A38D-43FF-8736-B9AEDDCB0E43}" type="datetimeFigureOut">
              <a:rPr lang="en-CA" smtClean="0"/>
              <a:t>2023-11-21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D89D-1635-411F-8C7D-DDDA4472ED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2079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4041C-A38D-43FF-8736-B9AEDDCB0E43}" type="datetimeFigureOut">
              <a:rPr lang="en-CA" smtClean="0"/>
              <a:t>2023-11-21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6D89D-1635-411F-8C7D-DDDA4472ED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0834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2B68D51-BFB9-0928-2D0D-3446AFE5E070}"/>
              </a:ext>
            </a:extLst>
          </p:cNvPr>
          <p:cNvGrpSpPr/>
          <p:nvPr/>
        </p:nvGrpSpPr>
        <p:grpSpPr>
          <a:xfrm>
            <a:off x="102950" y="451146"/>
            <a:ext cx="7195525" cy="9142797"/>
            <a:chOff x="102950" y="451146"/>
            <a:chExt cx="7195525" cy="9142797"/>
          </a:xfrm>
        </p:grpSpPr>
        <p:pic>
          <p:nvPicPr>
            <p:cNvPr id="7" name="Picture 6" descr="Chart, scatter chart&#10;&#10;Description automatically generated">
              <a:extLst>
                <a:ext uri="{FF2B5EF4-FFF2-40B4-BE49-F238E27FC236}">
                  <a16:creationId xmlns:a16="http://schemas.microsoft.com/office/drawing/2014/main" id="{72DC93FA-7A3A-B4F2-3764-4100F86D1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016" y="573247"/>
              <a:ext cx="2772636" cy="2701176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8290E10-87A1-ACFB-6B6F-3D2A6BA3852D}"/>
                </a:ext>
              </a:extLst>
            </p:cNvPr>
            <p:cNvSpPr txBox="1"/>
            <p:nvPr/>
          </p:nvSpPr>
          <p:spPr>
            <a:xfrm>
              <a:off x="114239" y="451146"/>
              <a:ext cx="632004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A" sz="800" b="1" dirty="0">
                  <a:solidFill>
                    <a:sysClr val="windowText" lastClr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a</a:t>
              </a:r>
              <a:endParaRPr lang="en-CA" sz="8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2" name="TextBox 34">
              <a:extLst>
                <a:ext uri="{FF2B5EF4-FFF2-40B4-BE49-F238E27FC236}">
                  <a16:creationId xmlns:a16="http://schemas.microsoft.com/office/drawing/2014/main" id="{8F96E814-C8F7-4B37-F31C-1D0E2041D2A6}"/>
                </a:ext>
              </a:extLst>
            </p:cNvPr>
            <p:cNvSpPr txBox="1"/>
            <p:nvPr/>
          </p:nvSpPr>
          <p:spPr>
            <a:xfrm>
              <a:off x="2998479" y="1585827"/>
              <a:ext cx="91612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CA" sz="1200" b="1" dirty="0">
                  <a:cs typeface="Helvetica" panose="020B0604020202020204" pitchFamily="34" charset="0"/>
                </a:rPr>
                <a:t>SCs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A2789AA-34C4-9EF9-71B7-106356FC3AEF}"/>
                </a:ext>
              </a:extLst>
            </p:cNvPr>
            <p:cNvSpPr txBox="1"/>
            <p:nvPr/>
          </p:nvSpPr>
          <p:spPr>
            <a:xfrm>
              <a:off x="102950" y="3671338"/>
              <a:ext cx="2828887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A" sz="800" b="1" dirty="0">
                  <a:solidFill>
                    <a:sysClr val="windowText" lastClr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c</a:t>
              </a:r>
              <a:endParaRPr lang="en-CA" sz="8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258705A-5A27-DAD2-2B3C-2B67C5E74AED}"/>
                </a:ext>
              </a:extLst>
            </p:cNvPr>
            <p:cNvGrpSpPr/>
            <p:nvPr/>
          </p:nvGrpSpPr>
          <p:grpSpPr>
            <a:xfrm>
              <a:off x="129889" y="2511306"/>
              <a:ext cx="999010" cy="968177"/>
              <a:chOff x="67089" y="2466693"/>
              <a:chExt cx="999010" cy="968177"/>
            </a:xfrm>
          </p:grpSpPr>
          <p:sp>
            <p:nvSpPr>
              <p:cNvPr id="66" name="TextBox 34">
                <a:extLst>
                  <a:ext uri="{FF2B5EF4-FFF2-40B4-BE49-F238E27FC236}">
                    <a16:creationId xmlns:a16="http://schemas.microsoft.com/office/drawing/2014/main" id="{DADC8A2F-4720-2990-602B-1819EB91228B}"/>
                  </a:ext>
                </a:extLst>
              </p:cNvPr>
              <p:cNvSpPr txBox="1"/>
              <p:nvPr/>
            </p:nvSpPr>
            <p:spPr>
              <a:xfrm>
                <a:off x="149970" y="3219426"/>
                <a:ext cx="916129" cy="215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CA" sz="800" dirty="0"/>
                  <a:t>SWNE1</a:t>
                </a:r>
              </a:p>
            </p:txBody>
          </p: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8ABA11EB-0F07-A041-9D3F-B178792FEE1D}"/>
                  </a:ext>
                </a:extLst>
              </p:cNvPr>
              <p:cNvGrpSpPr/>
              <p:nvPr/>
            </p:nvGrpSpPr>
            <p:grpSpPr>
              <a:xfrm>
                <a:off x="67089" y="2466693"/>
                <a:ext cx="515172" cy="897766"/>
                <a:chOff x="67089" y="2466693"/>
                <a:chExt cx="515172" cy="897766"/>
              </a:xfrm>
            </p:grpSpPr>
            <p:sp>
              <p:nvSpPr>
                <p:cNvPr id="70" name="TextBox 34">
                  <a:extLst>
                    <a:ext uri="{FF2B5EF4-FFF2-40B4-BE49-F238E27FC236}">
                      <a16:creationId xmlns:a16="http://schemas.microsoft.com/office/drawing/2014/main" id="{C9303122-F370-CCA5-D385-FC8D2E4E362C}"/>
                    </a:ext>
                  </a:extLst>
                </p:cNvPr>
                <p:cNvSpPr txBox="1"/>
                <p:nvPr/>
              </p:nvSpPr>
              <p:spPr>
                <a:xfrm rot="16200000">
                  <a:off x="-274072" y="2807854"/>
                  <a:ext cx="897766" cy="21544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just"/>
                  <a:r>
                    <a:rPr lang="en-CA" sz="800" dirty="0"/>
                    <a:t>SWNE2</a:t>
                  </a:r>
                </a:p>
              </p:txBody>
            </p: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2E773B97-19DD-8B8C-FEEC-DD098F7EC199}"/>
                    </a:ext>
                  </a:extLst>
                </p:cNvPr>
                <p:cNvGrpSpPr/>
                <p:nvPr/>
              </p:nvGrpSpPr>
              <p:grpSpPr>
                <a:xfrm>
                  <a:off x="233729" y="2925730"/>
                  <a:ext cx="348532" cy="348016"/>
                  <a:chOff x="233729" y="2925730"/>
                  <a:chExt cx="348532" cy="348016"/>
                </a:xfrm>
              </p:grpSpPr>
              <p:sp>
                <p:nvSpPr>
                  <p:cNvPr id="74" name="Arrow: Right 73">
                    <a:extLst>
                      <a:ext uri="{FF2B5EF4-FFF2-40B4-BE49-F238E27FC236}">
                        <a16:creationId xmlns:a16="http://schemas.microsoft.com/office/drawing/2014/main" id="{E0A21D43-2071-57B6-1844-9B3D5E8D1339}"/>
                      </a:ext>
                    </a:extLst>
                  </p:cNvPr>
                  <p:cNvSpPr/>
                  <p:nvPr/>
                </p:nvSpPr>
                <p:spPr>
                  <a:xfrm>
                    <a:off x="245500" y="3228027"/>
                    <a:ext cx="336761" cy="45719"/>
                  </a:xfrm>
                  <a:prstGeom prst="rightArrow">
                    <a:avLst/>
                  </a:prstGeom>
                  <a:solidFill>
                    <a:schemeClr val="tx1"/>
                  </a:solidFill>
                  <a:ln w="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sp>
                <p:nvSpPr>
                  <p:cNvPr id="77" name="Arrow: Right 76">
                    <a:extLst>
                      <a:ext uri="{FF2B5EF4-FFF2-40B4-BE49-F238E27FC236}">
                        <a16:creationId xmlns:a16="http://schemas.microsoft.com/office/drawing/2014/main" id="{CB47F818-8C69-3B8B-4932-3E88CB93CFD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88208" y="3071251"/>
                    <a:ext cx="336761" cy="45719"/>
                  </a:xfrm>
                  <a:prstGeom prst="rightArrow">
                    <a:avLst/>
                  </a:prstGeom>
                  <a:solidFill>
                    <a:schemeClr val="tx1"/>
                  </a:solidFill>
                  <a:ln w="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</p:grpSp>
          </p:grpSp>
        </p:grpSp>
        <p:sp>
          <p:nvSpPr>
            <p:cNvPr id="8" name="TextBox 34">
              <a:extLst>
                <a:ext uri="{FF2B5EF4-FFF2-40B4-BE49-F238E27FC236}">
                  <a16:creationId xmlns:a16="http://schemas.microsoft.com/office/drawing/2014/main" id="{88DDE12D-55B0-E5A1-A8EB-147132A5B0A4}"/>
                </a:ext>
              </a:extLst>
            </p:cNvPr>
            <p:cNvSpPr txBox="1"/>
            <p:nvPr/>
          </p:nvSpPr>
          <p:spPr>
            <a:xfrm>
              <a:off x="680209" y="1675347"/>
              <a:ext cx="91612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CA" sz="1200" b="1" dirty="0">
                  <a:cs typeface="Helvetica" panose="020B0604020202020204" pitchFamily="34" charset="0"/>
                </a:rPr>
                <a:t>HCs</a:t>
              </a:r>
            </a:p>
          </p:txBody>
        </p:sp>
        <p:pic>
          <p:nvPicPr>
            <p:cNvPr id="34" name="Picture 33" descr="Chart, bar chart&#10;&#10;Description automatically generated">
              <a:extLst>
                <a:ext uri="{FF2B5EF4-FFF2-40B4-BE49-F238E27FC236}">
                  <a16:creationId xmlns:a16="http://schemas.microsoft.com/office/drawing/2014/main" id="{DB67D789-45A4-9D33-BB49-A43C4777AC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199" t="18488" b="17380"/>
            <a:stretch/>
          </p:blipFill>
          <p:spPr>
            <a:xfrm>
              <a:off x="280781" y="580904"/>
              <a:ext cx="526927" cy="1063324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D890D6E-68FB-4BB9-64E3-FB4398256C6F}"/>
                </a:ext>
              </a:extLst>
            </p:cNvPr>
            <p:cNvGrpSpPr/>
            <p:nvPr/>
          </p:nvGrpSpPr>
          <p:grpSpPr>
            <a:xfrm>
              <a:off x="2157511" y="1398348"/>
              <a:ext cx="526927" cy="276999"/>
              <a:chOff x="-2200632" y="1628282"/>
              <a:chExt cx="526927" cy="276999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A5678FF2-16CE-77D2-8452-C8DCF3B9B922}"/>
                  </a:ext>
                </a:extLst>
              </p:cNvPr>
              <p:cNvSpPr/>
              <p:nvPr/>
            </p:nvSpPr>
            <p:spPr>
              <a:xfrm>
                <a:off x="-2130074" y="1692142"/>
                <a:ext cx="351322" cy="14928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0FAF9B0-840B-7766-6637-2D051340BB3D}"/>
                  </a:ext>
                </a:extLst>
              </p:cNvPr>
              <p:cNvSpPr txBox="1"/>
              <p:nvPr/>
            </p:nvSpPr>
            <p:spPr>
              <a:xfrm>
                <a:off x="-2200632" y="1628282"/>
                <a:ext cx="5269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900200"/>
                    </a:solidFill>
                    <a:cs typeface="Times New Roman" panose="02020603050405020304" pitchFamily="18" charset="0"/>
                  </a:rPr>
                  <a:t>SCLC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9A038C8-F524-8581-6C0A-15A73524F88F}"/>
                </a:ext>
              </a:extLst>
            </p:cNvPr>
            <p:cNvGrpSpPr/>
            <p:nvPr/>
          </p:nvGrpSpPr>
          <p:grpSpPr>
            <a:xfrm>
              <a:off x="660398" y="2058314"/>
              <a:ext cx="566181" cy="276999"/>
              <a:chOff x="1095464" y="1742880"/>
              <a:chExt cx="566181" cy="276999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731A7C95-42E5-AB4A-1230-43D7EAD376BF}"/>
                  </a:ext>
                </a:extLst>
              </p:cNvPr>
              <p:cNvSpPr/>
              <p:nvPr/>
            </p:nvSpPr>
            <p:spPr>
              <a:xfrm>
                <a:off x="1160875" y="1801680"/>
                <a:ext cx="412465" cy="170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4D24FE0-6B52-18B4-050C-45B63B19FE80}"/>
                  </a:ext>
                </a:extLst>
              </p:cNvPr>
              <p:cNvSpPr txBox="1"/>
              <p:nvPr/>
            </p:nvSpPr>
            <p:spPr>
              <a:xfrm>
                <a:off x="1095464" y="1742880"/>
                <a:ext cx="56618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rgbClr val="029096"/>
                    </a:solidFill>
                    <a:cs typeface="Times New Roman" panose="02020603050405020304" pitchFamily="18" charset="0"/>
                  </a:rPr>
                  <a:t>Type I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E1F8C0AE-A397-83D1-CF76-52599FF86CFA}"/>
                </a:ext>
              </a:extLst>
            </p:cNvPr>
            <p:cNvGrpSpPr/>
            <p:nvPr/>
          </p:nvGrpSpPr>
          <p:grpSpPr>
            <a:xfrm>
              <a:off x="760489" y="2506944"/>
              <a:ext cx="607859" cy="276999"/>
              <a:chOff x="946445" y="2210565"/>
              <a:chExt cx="607859" cy="276999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B97AC49-62B7-7424-4449-789010F86EF9}"/>
                  </a:ext>
                </a:extLst>
              </p:cNvPr>
              <p:cNvSpPr txBox="1"/>
              <p:nvPr/>
            </p:nvSpPr>
            <p:spPr>
              <a:xfrm>
                <a:off x="946445" y="2210565"/>
                <a:ext cx="60785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rgbClr val="FE6EB6"/>
                    </a:solidFill>
                    <a:cs typeface="Times New Roman" panose="02020603050405020304" pitchFamily="18" charset="0"/>
                  </a:rPr>
                  <a:t>Type II</a:t>
                </a:r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16A705DA-5694-81A1-BCC7-85B6D639C3EB}"/>
                  </a:ext>
                </a:extLst>
              </p:cNvPr>
              <p:cNvSpPr/>
              <p:nvPr/>
            </p:nvSpPr>
            <p:spPr>
              <a:xfrm>
                <a:off x="1008220" y="2273020"/>
                <a:ext cx="463297" cy="170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46" name="Right Brace 45">
              <a:extLst>
                <a:ext uri="{FF2B5EF4-FFF2-40B4-BE49-F238E27FC236}">
                  <a16:creationId xmlns:a16="http://schemas.microsoft.com/office/drawing/2014/main" id="{511EF59D-13F2-4AA0-3471-FB11E65F00EF}"/>
                </a:ext>
              </a:extLst>
            </p:cNvPr>
            <p:cNvSpPr/>
            <p:nvPr/>
          </p:nvSpPr>
          <p:spPr>
            <a:xfrm rot="16200000">
              <a:off x="800726" y="1552733"/>
              <a:ext cx="128618" cy="846644"/>
            </a:xfrm>
            <a:prstGeom prst="rightBrace">
              <a:avLst>
                <a:gd name="adj1" fmla="val 61505"/>
                <a:gd name="adj2" fmla="val 50458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47" name="Right Brace 46">
              <a:extLst>
                <a:ext uri="{FF2B5EF4-FFF2-40B4-BE49-F238E27FC236}">
                  <a16:creationId xmlns:a16="http://schemas.microsoft.com/office/drawing/2014/main" id="{16DA8E1A-21D2-1060-F2DC-473C62815578}"/>
                </a:ext>
              </a:extLst>
            </p:cNvPr>
            <p:cNvSpPr/>
            <p:nvPr/>
          </p:nvSpPr>
          <p:spPr>
            <a:xfrm>
              <a:off x="2957618" y="612449"/>
              <a:ext cx="94629" cy="2210031"/>
            </a:xfrm>
            <a:prstGeom prst="rightBrace">
              <a:avLst>
                <a:gd name="adj1" fmla="val 61505"/>
                <a:gd name="adj2" fmla="val 50458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C3BBD5A2-051E-6B15-E785-E67F60CBABFE}"/>
                </a:ext>
              </a:extLst>
            </p:cNvPr>
            <p:cNvGrpSpPr/>
            <p:nvPr/>
          </p:nvGrpSpPr>
          <p:grpSpPr>
            <a:xfrm>
              <a:off x="278801" y="3755310"/>
              <a:ext cx="3095555" cy="2873195"/>
              <a:chOff x="3557101" y="595108"/>
              <a:chExt cx="3095555" cy="2873195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0FE23780-9261-AC0A-5188-E4B22FC7BA65}"/>
                  </a:ext>
                </a:extLst>
              </p:cNvPr>
              <p:cNvGrpSpPr/>
              <p:nvPr/>
            </p:nvGrpSpPr>
            <p:grpSpPr>
              <a:xfrm>
                <a:off x="3654008" y="595108"/>
                <a:ext cx="1367353" cy="1307899"/>
                <a:chOff x="668808" y="5393513"/>
                <a:chExt cx="1367353" cy="1307899"/>
              </a:xfrm>
            </p:grpSpPr>
            <p:pic>
              <p:nvPicPr>
                <p:cNvPr id="30" name="Picture 29" descr="Chart&#10;&#10;Description automatically generated with low confidence">
                  <a:extLst>
                    <a:ext uri="{FF2B5EF4-FFF2-40B4-BE49-F238E27FC236}">
                      <a16:creationId xmlns:a16="http://schemas.microsoft.com/office/drawing/2014/main" id="{559AA298-041D-2FB0-2804-3BBCE40B8F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23495"/>
                <a:stretch/>
              </p:blipFill>
              <p:spPr>
                <a:xfrm>
                  <a:off x="668808" y="5393513"/>
                  <a:ext cx="1367353" cy="1307899"/>
                </a:xfrm>
                <a:prstGeom prst="rect">
                  <a:avLst/>
                </a:prstGeom>
              </p:spPr>
            </p:pic>
            <p:pic>
              <p:nvPicPr>
                <p:cNvPr id="31" name="Picture 30" descr="Chart&#10;&#10;Description automatically generated with low confidence">
                  <a:extLst>
                    <a:ext uri="{FF2B5EF4-FFF2-40B4-BE49-F238E27FC236}">
                      <a16:creationId xmlns:a16="http://schemas.microsoft.com/office/drawing/2014/main" id="{983C8B04-AB04-6272-8F40-2F456F9941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4200" t="39633" r="1267" b="12446"/>
                <a:stretch/>
              </p:blipFill>
              <p:spPr>
                <a:xfrm>
                  <a:off x="1741144" y="5435899"/>
                  <a:ext cx="267589" cy="645694"/>
                </a:xfrm>
                <a:prstGeom prst="rect">
                  <a:avLst/>
                </a:prstGeom>
              </p:spPr>
            </p:pic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38C98E41-73AA-7B45-A509-B7A191185223}"/>
                  </a:ext>
                </a:extLst>
              </p:cNvPr>
              <p:cNvGrpSpPr/>
              <p:nvPr/>
            </p:nvGrpSpPr>
            <p:grpSpPr>
              <a:xfrm>
                <a:off x="3709369" y="1974627"/>
                <a:ext cx="2871159" cy="1341632"/>
                <a:chOff x="2025766" y="3683889"/>
                <a:chExt cx="2871159" cy="1341632"/>
              </a:xfrm>
            </p:grpSpPr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8EDB5F67-E418-3258-F14F-AC01F6DFDBD9}"/>
                    </a:ext>
                  </a:extLst>
                </p:cNvPr>
                <p:cNvGrpSpPr/>
                <p:nvPr/>
              </p:nvGrpSpPr>
              <p:grpSpPr>
                <a:xfrm>
                  <a:off x="2025766" y="3683889"/>
                  <a:ext cx="1394357" cy="1337480"/>
                  <a:chOff x="2202158" y="5420635"/>
                  <a:chExt cx="1394357" cy="1337480"/>
                </a:xfrm>
              </p:grpSpPr>
              <p:pic>
                <p:nvPicPr>
                  <p:cNvPr id="32" name="Picture 31" descr="Chart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40741E8D-B126-C3AE-7AE0-B540BA053B0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29191"/>
                  <a:stretch/>
                </p:blipFill>
                <p:spPr>
                  <a:xfrm>
                    <a:off x="2202158" y="5422496"/>
                    <a:ext cx="1297836" cy="1335619"/>
                  </a:xfrm>
                  <a:prstGeom prst="rect">
                    <a:avLst/>
                  </a:prstGeom>
                </p:spPr>
              </p:pic>
              <p:pic>
                <p:nvPicPr>
                  <p:cNvPr id="33" name="Picture 32" descr="Chart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4D7DC1C1-0FE8-CA85-435C-5DC0FC6BC0E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0239" t="38143" r="1482" b="10182"/>
                  <a:stretch/>
                </p:blipFill>
                <p:spPr>
                  <a:xfrm>
                    <a:off x="3261484" y="5420635"/>
                    <a:ext cx="335031" cy="69017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60920582-A567-D8C3-492A-85FFA8B9EA0D}"/>
                    </a:ext>
                  </a:extLst>
                </p:cNvPr>
                <p:cNvGrpSpPr/>
                <p:nvPr/>
              </p:nvGrpSpPr>
              <p:grpSpPr>
                <a:xfrm>
                  <a:off x="3491797" y="3699153"/>
                  <a:ext cx="1405128" cy="1326368"/>
                  <a:chOff x="3552544" y="5424029"/>
                  <a:chExt cx="1405128" cy="1326368"/>
                </a:xfrm>
              </p:grpSpPr>
              <p:pic>
                <p:nvPicPr>
                  <p:cNvPr id="22" name="Picture 21" descr="Chart, scatter chart&#10;&#10;Description automatically generated">
                    <a:extLst>
                      <a:ext uri="{FF2B5EF4-FFF2-40B4-BE49-F238E27FC236}">
                        <a16:creationId xmlns:a16="http://schemas.microsoft.com/office/drawing/2014/main" id="{45BF1BB8-5203-4396-22F0-8A123E417BE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27451"/>
                  <a:stretch/>
                </p:blipFill>
                <p:spPr>
                  <a:xfrm>
                    <a:off x="3552544" y="5424029"/>
                    <a:ext cx="1297837" cy="1326368"/>
                  </a:xfrm>
                  <a:prstGeom prst="rect">
                    <a:avLst/>
                  </a:prstGeom>
                </p:spPr>
              </p:pic>
              <p:pic>
                <p:nvPicPr>
                  <p:cNvPr id="23" name="Picture 22" descr="Chart, scatter chart&#10;&#10;Description automatically generated">
                    <a:extLst>
                      <a:ext uri="{FF2B5EF4-FFF2-40B4-BE49-F238E27FC236}">
                        <a16:creationId xmlns:a16="http://schemas.microsoft.com/office/drawing/2014/main" id="{C8FD38F9-39AB-D575-5530-DC94E6BA8DE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2116" t="38340" b="12747"/>
                  <a:stretch/>
                </p:blipFill>
                <p:spPr>
                  <a:xfrm>
                    <a:off x="4637736" y="5436934"/>
                    <a:ext cx="319936" cy="648765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1A5DC95B-2E84-4D44-0DBB-E51BD4AFC58E}"/>
                  </a:ext>
                </a:extLst>
              </p:cNvPr>
              <p:cNvGrpSpPr/>
              <p:nvPr/>
            </p:nvGrpSpPr>
            <p:grpSpPr>
              <a:xfrm>
                <a:off x="5199762" y="598159"/>
                <a:ext cx="1409648" cy="1364529"/>
                <a:chOff x="4952002" y="3656767"/>
                <a:chExt cx="1409648" cy="1364529"/>
              </a:xfrm>
            </p:grpSpPr>
            <p:pic>
              <p:nvPicPr>
                <p:cNvPr id="19" name="Picture 18" descr="Chart, scatter chart&#10;&#10;Description automatically generated">
                  <a:extLst>
                    <a:ext uri="{FF2B5EF4-FFF2-40B4-BE49-F238E27FC236}">
                      <a16:creationId xmlns:a16="http://schemas.microsoft.com/office/drawing/2014/main" id="{296DFA2F-EF28-3198-E825-A4853D2CF5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450" r="26356"/>
                <a:stretch/>
              </p:blipFill>
              <p:spPr>
                <a:xfrm>
                  <a:off x="4952002" y="3656767"/>
                  <a:ext cx="1297837" cy="1364529"/>
                </a:xfrm>
                <a:prstGeom prst="rect">
                  <a:avLst/>
                </a:prstGeom>
              </p:spPr>
            </p:pic>
            <p:pic>
              <p:nvPicPr>
                <p:cNvPr id="20" name="Picture 19" descr="Chart, scatter chart&#10;&#10;Description automatically generated">
                  <a:extLst>
                    <a:ext uri="{FF2B5EF4-FFF2-40B4-BE49-F238E27FC236}">
                      <a16:creationId xmlns:a16="http://schemas.microsoft.com/office/drawing/2014/main" id="{5725B6B4-3D36-584E-76E2-29EE839F35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2138" t="41651" b="12676"/>
                <a:stretch/>
              </p:blipFill>
              <p:spPr>
                <a:xfrm>
                  <a:off x="6026619" y="3721625"/>
                  <a:ext cx="335031" cy="623221"/>
                </a:xfrm>
                <a:prstGeom prst="rect">
                  <a:avLst/>
                </a:prstGeom>
              </p:spPr>
            </p:pic>
          </p:grp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1AEAE880-53D1-33F8-F5BD-F2A4F49F10DE}"/>
                  </a:ext>
                </a:extLst>
              </p:cNvPr>
              <p:cNvSpPr/>
              <p:nvPr/>
            </p:nvSpPr>
            <p:spPr>
              <a:xfrm>
                <a:off x="3565701" y="599969"/>
                <a:ext cx="3086955" cy="2868334"/>
              </a:xfrm>
              <a:prstGeom prst="roundRect">
                <a:avLst>
                  <a:gd name="adj" fmla="val 2222"/>
                </a:avLst>
              </a:prstGeom>
              <a:noFill/>
              <a:ln>
                <a:solidFill>
                  <a:srgbClr val="0003F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C6896629-0B83-1E10-E280-FFE2C61DA135}"/>
                  </a:ext>
                </a:extLst>
              </p:cNvPr>
              <p:cNvGrpSpPr/>
              <p:nvPr/>
            </p:nvGrpSpPr>
            <p:grpSpPr>
              <a:xfrm>
                <a:off x="3557101" y="2747740"/>
                <a:ext cx="795850" cy="703332"/>
                <a:chOff x="277757" y="3129279"/>
                <a:chExt cx="992389" cy="921281"/>
              </a:xfrm>
            </p:grpSpPr>
            <p:sp>
              <p:nvSpPr>
                <p:cNvPr id="24" name="TextBox 34">
                  <a:extLst>
                    <a:ext uri="{FF2B5EF4-FFF2-40B4-BE49-F238E27FC236}">
                      <a16:creationId xmlns:a16="http://schemas.microsoft.com/office/drawing/2014/main" id="{99396F3A-2077-5B7A-30DC-05549B3244E1}"/>
                    </a:ext>
                  </a:extLst>
                </p:cNvPr>
                <p:cNvSpPr txBox="1"/>
                <p:nvPr/>
              </p:nvSpPr>
              <p:spPr>
                <a:xfrm>
                  <a:off x="354017" y="3865894"/>
                  <a:ext cx="916129" cy="18466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just"/>
                  <a:r>
                    <a:rPr lang="en-CA" sz="600" dirty="0"/>
                    <a:t>UMAP1</a:t>
                  </a:r>
                </a:p>
              </p:txBody>
            </p:sp>
            <p:sp>
              <p:nvSpPr>
                <p:cNvPr id="25" name="TextBox 34">
                  <a:extLst>
                    <a:ext uri="{FF2B5EF4-FFF2-40B4-BE49-F238E27FC236}">
                      <a16:creationId xmlns:a16="http://schemas.microsoft.com/office/drawing/2014/main" id="{D9CE572B-C6EA-19BB-3E83-C034E916C1D2}"/>
                    </a:ext>
                  </a:extLst>
                </p:cNvPr>
                <p:cNvSpPr txBox="1"/>
                <p:nvPr/>
              </p:nvSpPr>
              <p:spPr>
                <a:xfrm rot="16200000">
                  <a:off x="-78793" y="3485829"/>
                  <a:ext cx="897765" cy="184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just"/>
                  <a:r>
                    <a:rPr lang="en-CA" sz="600" dirty="0"/>
                    <a:t>UMAP2</a:t>
                  </a:r>
                </a:p>
              </p:txBody>
            </p:sp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796112A4-20C6-12E0-A2ED-3581F969E0A9}"/>
                    </a:ext>
                  </a:extLst>
                </p:cNvPr>
                <p:cNvGrpSpPr/>
                <p:nvPr/>
              </p:nvGrpSpPr>
              <p:grpSpPr>
                <a:xfrm>
                  <a:off x="437776" y="3572196"/>
                  <a:ext cx="348532" cy="348016"/>
                  <a:chOff x="233729" y="2925730"/>
                  <a:chExt cx="348532" cy="348016"/>
                </a:xfrm>
              </p:grpSpPr>
              <p:sp>
                <p:nvSpPr>
                  <p:cNvPr id="27" name="Arrow: Right 26">
                    <a:extLst>
                      <a:ext uri="{FF2B5EF4-FFF2-40B4-BE49-F238E27FC236}">
                        <a16:creationId xmlns:a16="http://schemas.microsoft.com/office/drawing/2014/main" id="{4ED970B2-3138-92FB-F894-E0A26874FB45}"/>
                      </a:ext>
                    </a:extLst>
                  </p:cNvPr>
                  <p:cNvSpPr/>
                  <p:nvPr/>
                </p:nvSpPr>
                <p:spPr>
                  <a:xfrm>
                    <a:off x="245500" y="3228027"/>
                    <a:ext cx="336761" cy="45719"/>
                  </a:xfrm>
                  <a:prstGeom prst="rightArrow">
                    <a:avLst/>
                  </a:prstGeom>
                  <a:solidFill>
                    <a:schemeClr val="tx1"/>
                  </a:solidFill>
                  <a:ln w="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sz="600"/>
                  </a:p>
                </p:txBody>
              </p:sp>
              <p:sp>
                <p:nvSpPr>
                  <p:cNvPr id="28" name="Arrow: Right 27">
                    <a:extLst>
                      <a:ext uri="{FF2B5EF4-FFF2-40B4-BE49-F238E27FC236}">
                        <a16:creationId xmlns:a16="http://schemas.microsoft.com/office/drawing/2014/main" id="{D8DCFDE6-006C-2F7B-1103-5A21FF17816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88208" y="3071251"/>
                    <a:ext cx="336761" cy="45719"/>
                  </a:xfrm>
                  <a:prstGeom prst="rightArrow">
                    <a:avLst/>
                  </a:prstGeom>
                  <a:solidFill>
                    <a:schemeClr val="tx1"/>
                  </a:solidFill>
                  <a:ln w="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sz="600"/>
                  </a:p>
                </p:txBody>
              </p:sp>
            </p:grpSp>
          </p:grpSp>
          <p:sp>
            <p:nvSpPr>
              <p:cNvPr id="57" name="TextBox 34">
                <a:extLst>
                  <a:ext uri="{FF2B5EF4-FFF2-40B4-BE49-F238E27FC236}">
                    <a16:creationId xmlns:a16="http://schemas.microsoft.com/office/drawing/2014/main" id="{877C54C3-F195-6571-87F5-679E9BB6D306}"/>
                  </a:ext>
                </a:extLst>
              </p:cNvPr>
              <p:cNvSpPr txBox="1"/>
              <p:nvPr/>
            </p:nvSpPr>
            <p:spPr>
              <a:xfrm>
                <a:off x="3964035" y="632028"/>
                <a:ext cx="63200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CA" sz="1200" b="1" i="1" dirty="0">
                    <a:cs typeface="Helvetica" panose="020B0604020202020204" pitchFamily="34" charset="0"/>
                  </a:rPr>
                  <a:t>CALB1</a:t>
                </a:r>
              </a:p>
            </p:txBody>
          </p:sp>
          <p:sp>
            <p:nvSpPr>
              <p:cNvPr id="58" name="TextBox 34">
                <a:extLst>
                  <a:ext uri="{FF2B5EF4-FFF2-40B4-BE49-F238E27FC236}">
                    <a16:creationId xmlns:a16="http://schemas.microsoft.com/office/drawing/2014/main" id="{E6F688BB-EAC8-0518-E2F7-41DCE299BA2C}"/>
                  </a:ext>
                </a:extLst>
              </p:cNvPr>
              <p:cNvSpPr txBox="1"/>
              <p:nvPr/>
            </p:nvSpPr>
            <p:spPr>
              <a:xfrm>
                <a:off x="5441028" y="632537"/>
                <a:ext cx="63200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CA" sz="1200" b="1" i="1" dirty="0">
                    <a:cs typeface="Helvetica" panose="020B0604020202020204" pitchFamily="34" charset="0"/>
                  </a:rPr>
                  <a:t>SPP1</a:t>
                </a:r>
              </a:p>
            </p:txBody>
          </p:sp>
          <p:sp>
            <p:nvSpPr>
              <p:cNvPr id="59" name="TextBox 34">
                <a:extLst>
                  <a:ext uri="{FF2B5EF4-FFF2-40B4-BE49-F238E27FC236}">
                    <a16:creationId xmlns:a16="http://schemas.microsoft.com/office/drawing/2014/main" id="{50DFF512-3F0F-0829-8603-C49A38036DDA}"/>
                  </a:ext>
                </a:extLst>
              </p:cNvPr>
              <p:cNvSpPr txBox="1"/>
              <p:nvPr/>
            </p:nvSpPr>
            <p:spPr>
              <a:xfrm>
                <a:off x="3981634" y="1973149"/>
                <a:ext cx="63200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CA" sz="1200" b="1" i="1" dirty="0">
                    <a:cs typeface="Helvetica" panose="020B0604020202020204" pitchFamily="34" charset="0"/>
                  </a:rPr>
                  <a:t>MAPT</a:t>
                </a:r>
              </a:p>
            </p:txBody>
          </p:sp>
          <p:sp>
            <p:nvSpPr>
              <p:cNvPr id="60" name="TextBox 34">
                <a:extLst>
                  <a:ext uri="{FF2B5EF4-FFF2-40B4-BE49-F238E27FC236}">
                    <a16:creationId xmlns:a16="http://schemas.microsoft.com/office/drawing/2014/main" id="{7492C19A-357E-7BD1-6DB0-AF89C3FDC566}"/>
                  </a:ext>
                </a:extLst>
              </p:cNvPr>
              <p:cNvSpPr txBox="1"/>
              <p:nvPr/>
            </p:nvSpPr>
            <p:spPr>
              <a:xfrm>
                <a:off x="5371861" y="1972122"/>
                <a:ext cx="63200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CA" sz="1200" b="1" i="1" dirty="0">
                    <a:cs typeface="Helvetica" panose="020B0604020202020204" pitchFamily="34" charset="0"/>
                  </a:rPr>
                  <a:t>ANXA4</a:t>
                </a: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0CDEF2CC-1875-50B2-DAE0-A4EF6C6EE3F2}"/>
                </a:ext>
              </a:extLst>
            </p:cNvPr>
            <p:cNvGrpSpPr/>
            <p:nvPr/>
          </p:nvGrpSpPr>
          <p:grpSpPr>
            <a:xfrm>
              <a:off x="1571480" y="1989891"/>
              <a:ext cx="458868" cy="276999"/>
              <a:chOff x="-2193754" y="1630871"/>
              <a:chExt cx="526927" cy="276999"/>
            </a:xfrm>
          </p:grpSpPr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2ACFD5E5-D440-296F-9647-7A080C95D6AB}"/>
                  </a:ext>
                </a:extLst>
              </p:cNvPr>
              <p:cNvSpPr/>
              <p:nvPr/>
            </p:nvSpPr>
            <p:spPr>
              <a:xfrm>
                <a:off x="-2130074" y="1692142"/>
                <a:ext cx="351322" cy="14928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19E8CDA-A7D8-C18B-9DF3-2359B2F14209}"/>
                  </a:ext>
                </a:extLst>
              </p:cNvPr>
              <p:cNvSpPr txBox="1"/>
              <p:nvPr/>
            </p:nvSpPr>
            <p:spPr>
              <a:xfrm>
                <a:off x="-2193754" y="1630871"/>
                <a:ext cx="5269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DBD100"/>
                    </a:solidFill>
                    <a:cs typeface="Times New Roman" panose="02020603050405020304" pitchFamily="18" charset="0"/>
                  </a:rPr>
                  <a:t>SC5</a:t>
                </a:r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EA606190-8111-F80A-EB73-668BDFE8536C}"/>
                </a:ext>
              </a:extLst>
            </p:cNvPr>
            <p:cNvGrpSpPr/>
            <p:nvPr/>
          </p:nvGrpSpPr>
          <p:grpSpPr>
            <a:xfrm>
              <a:off x="3429000" y="471751"/>
              <a:ext cx="3869475" cy="2894321"/>
              <a:chOff x="114239" y="3612559"/>
              <a:chExt cx="3869475" cy="2894321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1AF2DD44-7AD7-F8B8-8357-E27351064111}"/>
                  </a:ext>
                </a:extLst>
              </p:cNvPr>
              <p:cNvGrpSpPr/>
              <p:nvPr/>
            </p:nvGrpSpPr>
            <p:grpSpPr>
              <a:xfrm>
                <a:off x="114239" y="3612559"/>
                <a:ext cx="3869475" cy="2894321"/>
                <a:chOff x="3402375" y="437772"/>
                <a:chExt cx="3869475" cy="2894321"/>
              </a:xfrm>
            </p:grpSpPr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BEE2AEF7-D5CD-8E0B-7750-6B4DC03E5EE0}"/>
                    </a:ext>
                  </a:extLst>
                </p:cNvPr>
                <p:cNvGrpSpPr/>
                <p:nvPr/>
              </p:nvGrpSpPr>
              <p:grpSpPr>
                <a:xfrm>
                  <a:off x="3402375" y="437772"/>
                  <a:ext cx="3869475" cy="2894321"/>
                  <a:chOff x="3677445" y="87926"/>
                  <a:chExt cx="3869475" cy="2894321"/>
                </a:xfrm>
              </p:grpSpPr>
              <p:pic>
                <p:nvPicPr>
                  <p:cNvPr id="5" name="Picture 4" descr="Scatter chart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D3C24C9F-4016-1447-47CD-A045A4FBE8C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961985" y="332559"/>
                    <a:ext cx="2662228" cy="2566770"/>
                  </a:xfrm>
                  <a:prstGeom prst="rect">
                    <a:avLst/>
                  </a:prstGeom>
                </p:spPr>
              </p:pic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20E80616-A744-7299-218C-0259F24F53CD}"/>
                      </a:ext>
                    </a:extLst>
                  </p:cNvPr>
                  <p:cNvSpPr txBox="1"/>
                  <p:nvPr/>
                </p:nvSpPr>
                <p:spPr>
                  <a:xfrm>
                    <a:off x="3677445" y="87926"/>
                    <a:ext cx="632004" cy="21544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CA" sz="800" b="1" dirty="0">
                        <a:solidFill>
                          <a:sysClr val="windowText" lastClr="00000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b</a:t>
                    </a:r>
                    <a:endParaRPr lang="en-CA" sz="800" dirty="0"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grpSp>
                <p:nvGrpSpPr>
                  <p:cNvPr id="78" name="Group 77">
                    <a:extLst>
                      <a:ext uri="{FF2B5EF4-FFF2-40B4-BE49-F238E27FC236}">
                        <a16:creationId xmlns:a16="http://schemas.microsoft.com/office/drawing/2014/main" id="{CA2624A1-C6BC-23B6-0ABA-FCDD39882254}"/>
                      </a:ext>
                    </a:extLst>
                  </p:cNvPr>
                  <p:cNvGrpSpPr/>
                  <p:nvPr/>
                </p:nvGrpSpPr>
                <p:grpSpPr>
                  <a:xfrm>
                    <a:off x="3723067" y="2014070"/>
                    <a:ext cx="999010" cy="968177"/>
                    <a:chOff x="67089" y="2466693"/>
                    <a:chExt cx="999010" cy="968177"/>
                  </a:xfrm>
                </p:grpSpPr>
                <p:grpSp>
                  <p:nvGrpSpPr>
                    <p:cNvPr id="80" name="Group 79">
                      <a:extLst>
                        <a:ext uri="{FF2B5EF4-FFF2-40B4-BE49-F238E27FC236}">
                          <a16:creationId xmlns:a16="http://schemas.microsoft.com/office/drawing/2014/main" id="{52D31CA1-C056-0A46-9A5D-28817D106A3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7089" y="2466693"/>
                      <a:ext cx="515172" cy="897766"/>
                      <a:chOff x="67089" y="2466693"/>
                      <a:chExt cx="515172" cy="897766"/>
                    </a:xfrm>
                  </p:grpSpPr>
                  <p:sp>
                    <p:nvSpPr>
                      <p:cNvPr id="81" name="TextBox 34">
                        <a:extLst>
                          <a:ext uri="{FF2B5EF4-FFF2-40B4-BE49-F238E27FC236}">
                            <a16:creationId xmlns:a16="http://schemas.microsoft.com/office/drawing/2014/main" id="{13E5C318-1C49-8F5B-C79B-76B545E6FB30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16200000">
                        <a:off x="-274072" y="2807854"/>
                        <a:ext cx="897766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just"/>
                        <a:r>
                          <a:rPr lang="en-CA" sz="800" dirty="0"/>
                          <a:t>UMAP2</a:t>
                        </a:r>
                      </a:p>
                    </p:txBody>
                  </p:sp>
                  <p:grpSp>
                    <p:nvGrpSpPr>
                      <p:cNvPr id="82" name="Group 81">
                        <a:extLst>
                          <a:ext uri="{FF2B5EF4-FFF2-40B4-BE49-F238E27FC236}">
                            <a16:creationId xmlns:a16="http://schemas.microsoft.com/office/drawing/2014/main" id="{B739F1A2-A362-F02A-88CA-901FD99A03A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33729" y="2925730"/>
                        <a:ext cx="348532" cy="348016"/>
                        <a:chOff x="233729" y="2925730"/>
                        <a:chExt cx="348532" cy="348016"/>
                      </a:xfrm>
                    </p:grpSpPr>
                    <p:sp>
                      <p:nvSpPr>
                        <p:cNvPr id="83" name="Arrow: Right 82">
                          <a:extLst>
                            <a:ext uri="{FF2B5EF4-FFF2-40B4-BE49-F238E27FC236}">
                              <a16:creationId xmlns:a16="http://schemas.microsoft.com/office/drawing/2014/main" id="{EAFD0998-C517-B6C8-7A7A-936C418FBEA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45500" y="3228027"/>
                          <a:ext cx="336761" cy="45719"/>
                        </a:xfrm>
                        <a:prstGeom prst="rightArrow">
                          <a:avLst/>
                        </a:prstGeom>
                        <a:solidFill>
                          <a:schemeClr val="tx1"/>
                        </a:solidFill>
                        <a:ln w="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CA"/>
                        </a:p>
                      </p:txBody>
                    </p:sp>
                    <p:sp>
                      <p:nvSpPr>
                        <p:cNvPr id="84" name="Arrow: Right 83">
                          <a:extLst>
                            <a:ext uri="{FF2B5EF4-FFF2-40B4-BE49-F238E27FC236}">
                              <a16:creationId xmlns:a16="http://schemas.microsoft.com/office/drawing/2014/main" id="{E90548F7-4859-0D6A-2A9A-9CCF14C83C3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88208" y="3071251"/>
                          <a:ext cx="336761" cy="45719"/>
                        </a:xfrm>
                        <a:prstGeom prst="rightArrow">
                          <a:avLst/>
                        </a:prstGeom>
                        <a:solidFill>
                          <a:schemeClr val="tx1"/>
                        </a:solidFill>
                        <a:ln w="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CA"/>
                        </a:p>
                      </p:txBody>
                    </p:sp>
                  </p:grpSp>
                </p:grpSp>
                <p:sp>
                  <p:nvSpPr>
                    <p:cNvPr id="79" name="TextBox 34">
                      <a:extLst>
                        <a:ext uri="{FF2B5EF4-FFF2-40B4-BE49-F238E27FC236}">
                          <a16:creationId xmlns:a16="http://schemas.microsoft.com/office/drawing/2014/main" id="{7D41F564-B7CD-D066-0E79-0DE81F07396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9970" y="3219426"/>
                      <a:ext cx="916129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/>
                      <a:r>
                        <a:rPr lang="en-CA" sz="800" dirty="0"/>
                        <a:t>UMAP1</a:t>
                      </a:r>
                    </a:p>
                  </p:txBody>
                </p:sp>
              </p:grpSp>
              <p:grpSp>
                <p:nvGrpSpPr>
                  <p:cNvPr id="6" name="Group 5">
                    <a:extLst>
                      <a:ext uri="{FF2B5EF4-FFF2-40B4-BE49-F238E27FC236}">
                        <a16:creationId xmlns:a16="http://schemas.microsoft.com/office/drawing/2014/main" id="{FFE3DBAA-A1C0-3DFE-094E-B8392B190A4E}"/>
                      </a:ext>
                    </a:extLst>
                  </p:cNvPr>
                  <p:cNvGrpSpPr/>
                  <p:nvPr/>
                </p:nvGrpSpPr>
                <p:grpSpPr>
                  <a:xfrm>
                    <a:off x="4939144" y="761734"/>
                    <a:ext cx="566181" cy="276999"/>
                    <a:chOff x="1095464" y="1742880"/>
                    <a:chExt cx="566181" cy="276999"/>
                  </a:xfrm>
                </p:grpSpPr>
                <p:sp>
                  <p:nvSpPr>
                    <p:cNvPr id="9" name="Rectangle: Rounded Corners 8">
                      <a:extLst>
                        <a:ext uri="{FF2B5EF4-FFF2-40B4-BE49-F238E27FC236}">
                          <a16:creationId xmlns:a16="http://schemas.microsoft.com/office/drawing/2014/main" id="{5CE3C944-3CAA-5C98-79E8-71086F62B3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60875" y="1801680"/>
                      <a:ext cx="412465" cy="170690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A"/>
                    </a:p>
                  </p:txBody>
                </p:sp>
                <p:sp>
                  <p:nvSpPr>
                    <p:cNvPr id="10" name="TextBox 9">
                      <a:extLst>
                        <a:ext uri="{FF2B5EF4-FFF2-40B4-BE49-F238E27FC236}">
                          <a16:creationId xmlns:a16="http://schemas.microsoft.com/office/drawing/2014/main" id="{E31381D0-64BD-DB62-834C-8D1C45F82AF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95464" y="1742880"/>
                      <a:ext cx="566181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b="1" dirty="0">
                          <a:solidFill>
                            <a:srgbClr val="029096"/>
                          </a:solidFill>
                          <a:cs typeface="Times New Roman" panose="02020603050405020304" pitchFamily="18" charset="0"/>
                        </a:rPr>
                        <a:t>Type I</a:t>
                      </a:r>
                    </a:p>
                  </p:txBody>
                </p:sp>
              </p:grpSp>
              <p:grpSp>
                <p:nvGrpSpPr>
                  <p:cNvPr id="11" name="Group 10">
                    <a:extLst>
                      <a:ext uri="{FF2B5EF4-FFF2-40B4-BE49-F238E27FC236}">
                        <a16:creationId xmlns:a16="http://schemas.microsoft.com/office/drawing/2014/main" id="{2E14A42E-BD77-49BF-0F81-615BC864E9B4}"/>
                      </a:ext>
                    </a:extLst>
                  </p:cNvPr>
                  <p:cNvGrpSpPr/>
                  <p:nvPr/>
                </p:nvGrpSpPr>
                <p:grpSpPr>
                  <a:xfrm>
                    <a:off x="5070697" y="290214"/>
                    <a:ext cx="607859" cy="276999"/>
                    <a:chOff x="946445" y="2210565"/>
                    <a:chExt cx="607859" cy="276999"/>
                  </a:xfrm>
                </p:grpSpPr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273779E0-D70B-4633-24FD-4AEB20F92BA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46445" y="2210565"/>
                      <a:ext cx="607859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b="1" dirty="0">
                          <a:solidFill>
                            <a:srgbClr val="FE6EB6"/>
                          </a:solidFill>
                          <a:cs typeface="Times New Roman" panose="02020603050405020304" pitchFamily="18" charset="0"/>
                        </a:rPr>
                        <a:t>Type II</a:t>
                      </a:r>
                    </a:p>
                  </p:txBody>
                </p:sp>
                <p:sp>
                  <p:nvSpPr>
                    <p:cNvPr id="38" name="Rectangle: Rounded Corners 37">
                      <a:extLst>
                        <a:ext uri="{FF2B5EF4-FFF2-40B4-BE49-F238E27FC236}">
                          <a16:creationId xmlns:a16="http://schemas.microsoft.com/office/drawing/2014/main" id="{163279E5-F19B-73B6-E327-E2CCE8AD1F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08220" y="2273020"/>
                      <a:ext cx="463297" cy="170690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A"/>
                    </a:p>
                  </p:txBody>
                </p:sp>
              </p:grpSp>
              <p:grpSp>
                <p:nvGrpSpPr>
                  <p:cNvPr id="39" name="Group 38">
                    <a:extLst>
                      <a:ext uri="{FF2B5EF4-FFF2-40B4-BE49-F238E27FC236}">
                        <a16:creationId xmlns:a16="http://schemas.microsoft.com/office/drawing/2014/main" id="{83740ACD-A48E-64F8-78B2-CDF8AB938854}"/>
                      </a:ext>
                    </a:extLst>
                  </p:cNvPr>
                  <p:cNvGrpSpPr/>
                  <p:nvPr/>
                </p:nvGrpSpPr>
                <p:grpSpPr>
                  <a:xfrm>
                    <a:off x="4594445" y="1178825"/>
                    <a:ext cx="526927" cy="276999"/>
                    <a:chOff x="-1638226" y="1887533"/>
                    <a:chExt cx="526927" cy="276999"/>
                  </a:xfrm>
                </p:grpSpPr>
                <p:sp>
                  <p:nvSpPr>
                    <p:cNvPr id="50" name="Rectangle: Rounded Corners 49">
                      <a:extLst>
                        <a:ext uri="{FF2B5EF4-FFF2-40B4-BE49-F238E27FC236}">
                          <a16:creationId xmlns:a16="http://schemas.microsoft.com/office/drawing/2014/main" id="{23C405C9-0B4A-5ACA-5965-3EE9E6BFAF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571966" y="1951392"/>
                      <a:ext cx="351322" cy="149280"/>
                    </a:xfrm>
                    <a:prstGeom prst="round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A"/>
                    </a:p>
                  </p:txBody>
                </p:sp>
                <p:sp>
                  <p:nvSpPr>
                    <p:cNvPr id="51" name="TextBox 50">
                      <a:extLst>
                        <a:ext uri="{FF2B5EF4-FFF2-40B4-BE49-F238E27FC236}">
                          <a16:creationId xmlns:a16="http://schemas.microsoft.com/office/drawing/2014/main" id="{4A7C4E89-B296-0C05-FEDC-B2F6E1CF201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-1638226" y="1887533"/>
                      <a:ext cx="526927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b="1" dirty="0">
                          <a:solidFill>
                            <a:srgbClr val="900200"/>
                          </a:solidFill>
                          <a:cs typeface="Times New Roman" panose="02020603050405020304" pitchFamily="18" charset="0"/>
                        </a:rPr>
                        <a:t>SCLC</a:t>
                      </a:r>
                    </a:p>
                  </p:txBody>
                </p:sp>
              </p:grpSp>
              <p:sp>
                <p:nvSpPr>
                  <p:cNvPr id="2" name="TextBox 34">
                    <a:extLst>
                      <a:ext uri="{FF2B5EF4-FFF2-40B4-BE49-F238E27FC236}">
                        <a16:creationId xmlns:a16="http://schemas.microsoft.com/office/drawing/2014/main" id="{BD61B1C2-189E-1ED4-ED26-3B071D2525CD}"/>
                      </a:ext>
                    </a:extLst>
                  </p:cNvPr>
                  <p:cNvSpPr txBox="1"/>
                  <p:nvPr/>
                </p:nvSpPr>
                <p:spPr>
                  <a:xfrm>
                    <a:off x="6022096" y="641455"/>
                    <a:ext cx="916129" cy="27699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just"/>
                    <a:r>
                      <a:rPr lang="en-CA" sz="1200" b="1" dirty="0">
                        <a:cs typeface="Helvetica" panose="020B0604020202020204" pitchFamily="34" charset="0"/>
                      </a:rPr>
                      <a:t>HCs</a:t>
                    </a:r>
                  </a:p>
                </p:txBody>
              </p:sp>
              <p:sp>
                <p:nvSpPr>
                  <p:cNvPr id="3" name="Right Brace 2">
                    <a:extLst>
                      <a:ext uri="{FF2B5EF4-FFF2-40B4-BE49-F238E27FC236}">
                        <a16:creationId xmlns:a16="http://schemas.microsoft.com/office/drawing/2014/main" id="{E457264A-3300-A747-11B4-880AE773A2A8}"/>
                      </a:ext>
                    </a:extLst>
                  </p:cNvPr>
                  <p:cNvSpPr/>
                  <p:nvPr/>
                </p:nvSpPr>
                <p:spPr>
                  <a:xfrm>
                    <a:off x="5977492" y="379902"/>
                    <a:ext cx="89208" cy="823582"/>
                  </a:xfrm>
                  <a:prstGeom prst="rightBrace">
                    <a:avLst>
                      <a:gd name="adj1" fmla="val 61505"/>
                      <a:gd name="adj2" fmla="val 50458"/>
                    </a:avLst>
                  </a:prstGeom>
                  <a:ln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dirty="0"/>
                  </a:p>
                </p:txBody>
              </p:sp>
              <p:sp>
                <p:nvSpPr>
                  <p:cNvPr id="52" name="Right Brace 51">
                    <a:extLst>
                      <a:ext uri="{FF2B5EF4-FFF2-40B4-BE49-F238E27FC236}">
                        <a16:creationId xmlns:a16="http://schemas.microsoft.com/office/drawing/2014/main" id="{71682F78-D8EA-3154-567F-A7E385A56909}"/>
                      </a:ext>
                    </a:extLst>
                  </p:cNvPr>
                  <p:cNvSpPr/>
                  <p:nvPr/>
                </p:nvSpPr>
                <p:spPr>
                  <a:xfrm>
                    <a:off x="6553354" y="1227350"/>
                    <a:ext cx="135001" cy="1617853"/>
                  </a:xfrm>
                  <a:prstGeom prst="rightBrace">
                    <a:avLst>
                      <a:gd name="adj1" fmla="val 61505"/>
                      <a:gd name="adj2" fmla="val 50458"/>
                    </a:avLst>
                  </a:prstGeom>
                  <a:ln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dirty="0"/>
                  </a:p>
                </p:txBody>
              </p:sp>
              <p:sp>
                <p:nvSpPr>
                  <p:cNvPr id="53" name="TextBox 34">
                    <a:extLst>
                      <a:ext uri="{FF2B5EF4-FFF2-40B4-BE49-F238E27FC236}">
                        <a16:creationId xmlns:a16="http://schemas.microsoft.com/office/drawing/2014/main" id="{E798F95C-85F4-529E-EA0F-E954F0B3C66C}"/>
                      </a:ext>
                    </a:extLst>
                  </p:cNvPr>
                  <p:cNvSpPr txBox="1"/>
                  <p:nvPr/>
                </p:nvSpPr>
                <p:spPr>
                  <a:xfrm>
                    <a:off x="6630791" y="1891036"/>
                    <a:ext cx="916129" cy="27699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just"/>
                    <a:r>
                      <a:rPr lang="en-CA" sz="1200" b="1" dirty="0">
                        <a:cs typeface="Helvetica" panose="020B0604020202020204" pitchFamily="34" charset="0"/>
                      </a:rPr>
                      <a:t>SCs</a:t>
                    </a:r>
                  </a:p>
                </p:txBody>
              </p:sp>
            </p:grpSp>
            <p:pic>
              <p:nvPicPr>
                <p:cNvPr id="48" name="Picture 47" descr="Chart, bar chart&#10;&#10;Description automatically generated">
                  <a:extLst>
                    <a:ext uri="{FF2B5EF4-FFF2-40B4-BE49-F238E27FC236}">
                      <a16:creationId xmlns:a16="http://schemas.microsoft.com/office/drawing/2014/main" id="{6C36894A-ABA0-E097-3064-367F828D6A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8199" t="18488" b="17380"/>
                <a:stretch/>
              </p:blipFill>
              <p:spPr>
                <a:xfrm>
                  <a:off x="3575772" y="490006"/>
                  <a:ext cx="526927" cy="1063324"/>
                </a:xfrm>
                <a:prstGeom prst="rect">
                  <a:avLst/>
                </a:prstGeom>
              </p:spPr>
            </p:pic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C608927D-0EBD-4D09-2297-F9726CA2DB4F}"/>
                  </a:ext>
                </a:extLst>
              </p:cNvPr>
              <p:cNvGrpSpPr/>
              <p:nvPr/>
            </p:nvGrpSpPr>
            <p:grpSpPr>
              <a:xfrm>
                <a:off x="278982" y="5522381"/>
                <a:ext cx="458868" cy="276999"/>
                <a:chOff x="-2193754" y="1630871"/>
                <a:chExt cx="526927" cy="276999"/>
              </a:xfrm>
            </p:grpSpPr>
            <p:sp>
              <p:nvSpPr>
                <p:cNvPr id="67" name="Rectangle: Rounded Corners 66">
                  <a:extLst>
                    <a:ext uri="{FF2B5EF4-FFF2-40B4-BE49-F238E27FC236}">
                      <a16:creationId xmlns:a16="http://schemas.microsoft.com/office/drawing/2014/main" id="{AC8C67B1-2F8C-315F-B7D4-29CA118D63E6}"/>
                    </a:ext>
                  </a:extLst>
                </p:cNvPr>
                <p:cNvSpPr/>
                <p:nvPr/>
              </p:nvSpPr>
              <p:spPr>
                <a:xfrm>
                  <a:off x="-2130074" y="1692142"/>
                  <a:ext cx="351322" cy="14928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72B2BDFC-9BF1-2276-DBA6-AC420F9651D0}"/>
                    </a:ext>
                  </a:extLst>
                </p:cNvPr>
                <p:cNvSpPr txBox="1"/>
                <p:nvPr/>
              </p:nvSpPr>
              <p:spPr>
                <a:xfrm>
                  <a:off x="-2193754" y="1630871"/>
                  <a:ext cx="52692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>
                      <a:solidFill>
                        <a:srgbClr val="DBD100"/>
                      </a:solidFill>
                      <a:cs typeface="Times New Roman" panose="02020603050405020304" pitchFamily="18" charset="0"/>
                    </a:rPr>
                    <a:t>SC5</a:t>
                  </a:r>
                </a:p>
              </p:txBody>
            </p:sp>
          </p:grp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418CAB56-8AE6-76CD-604F-A888A3628403}"/>
                </a:ext>
              </a:extLst>
            </p:cNvPr>
            <p:cNvGrpSpPr/>
            <p:nvPr/>
          </p:nvGrpSpPr>
          <p:grpSpPr>
            <a:xfrm>
              <a:off x="3433837" y="3702553"/>
              <a:ext cx="3303137" cy="2810759"/>
              <a:chOff x="17436" y="3301106"/>
              <a:chExt cx="3303137" cy="2810759"/>
            </a:xfrm>
          </p:grpSpPr>
          <p:pic>
            <p:nvPicPr>
              <p:cNvPr id="73" name="Picture 72" descr="A graph of different colored dots&#10;&#10;Description automatically generated">
                <a:extLst>
                  <a:ext uri="{FF2B5EF4-FFF2-40B4-BE49-F238E27FC236}">
                    <a16:creationId xmlns:a16="http://schemas.microsoft.com/office/drawing/2014/main" id="{73353477-00BF-C07B-0C25-FAEFE7850A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391" y="3488591"/>
                <a:ext cx="3221182" cy="2623274"/>
              </a:xfrm>
              <a:prstGeom prst="rect">
                <a:avLst/>
              </a:prstGeom>
            </p:spPr>
          </p:pic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973DE13-F92C-CF4C-5206-5C29170C5656}"/>
                  </a:ext>
                </a:extLst>
              </p:cNvPr>
              <p:cNvSpPr txBox="1"/>
              <p:nvPr/>
            </p:nvSpPr>
            <p:spPr>
              <a:xfrm>
                <a:off x="17436" y="3301106"/>
                <a:ext cx="632004" cy="215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CA" sz="800" b="1" dirty="0">
                    <a:solidFill>
                      <a:sysClr val="windowText" lastClr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d</a:t>
                </a:r>
                <a:endParaRPr lang="en-CA" sz="8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1426144-6607-5F2C-F01A-8B93E1B3D3E4}"/>
                  </a:ext>
                </a:extLst>
              </p:cNvPr>
              <p:cNvSpPr/>
              <p:nvPr/>
            </p:nvSpPr>
            <p:spPr>
              <a:xfrm>
                <a:off x="187202" y="5196684"/>
                <a:ext cx="269217" cy="114913"/>
              </a:xfrm>
              <a:prstGeom prst="rect">
                <a:avLst/>
              </a:prstGeom>
              <a:solidFill>
                <a:srgbClr val="920000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rgbClr val="009292"/>
                  </a:solidFill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3443AECB-043F-75C4-CD6C-850029CC8130}"/>
                  </a:ext>
                </a:extLst>
              </p:cNvPr>
              <p:cNvSpPr/>
              <p:nvPr/>
            </p:nvSpPr>
            <p:spPr>
              <a:xfrm>
                <a:off x="3052307" y="5406653"/>
                <a:ext cx="246129" cy="360559"/>
              </a:xfrm>
              <a:prstGeom prst="rect">
                <a:avLst/>
              </a:prstGeom>
              <a:solidFill>
                <a:srgbClr val="920000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rgbClr val="009292"/>
                  </a:solidFill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71238FEC-951C-6276-7464-826AED15B308}"/>
                  </a:ext>
                </a:extLst>
              </p:cNvPr>
              <p:cNvSpPr/>
              <p:nvPr/>
            </p:nvSpPr>
            <p:spPr>
              <a:xfrm>
                <a:off x="111474" y="3591851"/>
                <a:ext cx="343687" cy="115977"/>
              </a:xfrm>
              <a:prstGeom prst="rect">
                <a:avLst/>
              </a:prstGeom>
              <a:solidFill>
                <a:srgbClr val="009292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rgbClr val="009292"/>
                  </a:solidFill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E727C5FF-107D-212B-37B2-09D6104AC7C5}"/>
                  </a:ext>
                </a:extLst>
              </p:cNvPr>
              <p:cNvSpPr/>
              <p:nvPr/>
            </p:nvSpPr>
            <p:spPr>
              <a:xfrm>
                <a:off x="111145" y="3826256"/>
                <a:ext cx="343687" cy="115977"/>
              </a:xfrm>
              <a:prstGeom prst="rect">
                <a:avLst/>
              </a:prstGeom>
              <a:solidFill>
                <a:srgbClr val="FF6DB6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281284B9-18D6-4F10-CDA6-61787D8CDB4F}"/>
                </a:ext>
              </a:extLst>
            </p:cNvPr>
            <p:cNvGrpSpPr/>
            <p:nvPr/>
          </p:nvGrpSpPr>
          <p:grpSpPr>
            <a:xfrm>
              <a:off x="105969" y="6808943"/>
              <a:ext cx="6631005" cy="2785000"/>
              <a:chOff x="14276" y="485186"/>
              <a:chExt cx="6703047" cy="2850172"/>
            </a:xfrm>
          </p:grpSpPr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8BBDBE07-04DB-AE15-AAB7-49C939886F5B}"/>
                  </a:ext>
                </a:extLst>
              </p:cNvPr>
              <p:cNvSpPr txBox="1"/>
              <p:nvPr/>
            </p:nvSpPr>
            <p:spPr>
              <a:xfrm>
                <a:off x="14276" y="485186"/>
                <a:ext cx="632005" cy="2154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CA" sz="800" b="1" dirty="0">
                    <a:solidFill>
                      <a:sysClr val="windowText" lastClr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e</a:t>
                </a:r>
                <a:endParaRPr lang="en-CA" sz="8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pic>
            <p:nvPicPr>
              <p:cNvPr id="90" name="Picture 89" descr="A picture containing text, screenshot, font, number&#10;&#10;Description automatically generated">
                <a:extLst>
                  <a:ext uri="{FF2B5EF4-FFF2-40B4-BE49-F238E27FC236}">
                    <a16:creationId xmlns:a16="http://schemas.microsoft.com/office/drawing/2014/main" id="{5F582A54-7B09-1609-7CEE-96E0691357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391" y="662890"/>
                <a:ext cx="6617932" cy="2672468"/>
              </a:xfrm>
              <a:prstGeom prst="rect">
                <a:avLst/>
              </a:prstGeom>
            </p:spPr>
          </p:pic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5320A677-4002-9F8E-7FD9-DD17C1E80169}"/>
                  </a:ext>
                </a:extLst>
              </p:cNvPr>
              <p:cNvSpPr/>
              <p:nvPr/>
            </p:nvSpPr>
            <p:spPr>
              <a:xfrm>
                <a:off x="105717" y="762357"/>
                <a:ext cx="343687" cy="115977"/>
              </a:xfrm>
              <a:prstGeom prst="rect">
                <a:avLst/>
              </a:prstGeom>
              <a:solidFill>
                <a:srgbClr val="009292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rgbClr val="009292"/>
                  </a:solidFill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B50CCE1C-A4B8-AC03-6D47-65BB955D98B3}"/>
                  </a:ext>
                </a:extLst>
              </p:cNvPr>
              <p:cNvSpPr/>
              <p:nvPr/>
            </p:nvSpPr>
            <p:spPr>
              <a:xfrm>
                <a:off x="105388" y="996762"/>
                <a:ext cx="343687" cy="115977"/>
              </a:xfrm>
              <a:prstGeom prst="rect">
                <a:avLst/>
              </a:prstGeom>
              <a:solidFill>
                <a:srgbClr val="FF6DB6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70E70456-2432-E6B3-CE43-BA3050EE4AD6}"/>
                  </a:ext>
                </a:extLst>
              </p:cNvPr>
              <p:cNvSpPr/>
              <p:nvPr/>
            </p:nvSpPr>
            <p:spPr>
              <a:xfrm>
                <a:off x="183588" y="2386583"/>
                <a:ext cx="269217" cy="114913"/>
              </a:xfrm>
              <a:prstGeom prst="rect">
                <a:avLst/>
              </a:prstGeom>
              <a:solidFill>
                <a:srgbClr val="920000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rgbClr val="009292"/>
                  </a:solidFill>
                </a:endParaRP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1312576C-11BE-7C39-A922-F133A4EE2BE0}"/>
                  </a:ext>
                </a:extLst>
              </p:cNvPr>
              <p:cNvSpPr/>
              <p:nvPr/>
            </p:nvSpPr>
            <p:spPr>
              <a:xfrm>
                <a:off x="485223" y="2611562"/>
                <a:ext cx="1845545" cy="360559"/>
              </a:xfrm>
              <a:prstGeom prst="rect">
                <a:avLst/>
              </a:prstGeom>
              <a:solidFill>
                <a:srgbClr val="009292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rgbClr val="009292"/>
                  </a:solidFill>
                </a:endParaRP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995BA987-5654-7339-D1A0-9C6CA6951090}"/>
                  </a:ext>
                </a:extLst>
              </p:cNvPr>
              <p:cNvSpPr/>
              <p:nvPr/>
            </p:nvSpPr>
            <p:spPr>
              <a:xfrm>
                <a:off x="2342332" y="2611562"/>
                <a:ext cx="2106742" cy="360559"/>
              </a:xfrm>
              <a:prstGeom prst="rect">
                <a:avLst/>
              </a:prstGeom>
              <a:solidFill>
                <a:srgbClr val="FF6DB6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12865CCE-8780-479E-20E1-4EE3A1E64D10}"/>
                  </a:ext>
                </a:extLst>
              </p:cNvPr>
              <p:cNvSpPr/>
              <p:nvPr/>
            </p:nvSpPr>
            <p:spPr>
              <a:xfrm>
                <a:off x="6162089" y="2611562"/>
                <a:ext cx="536531" cy="360559"/>
              </a:xfrm>
              <a:prstGeom prst="rect">
                <a:avLst/>
              </a:prstGeom>
              <a:solidFill>
                <a:srgbClr val="920000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rgbClr val="009292"/>
                  </a:solidFill>
                </a:endParaRPr>
              </a:p>
            </p:txBody>
          </p:sp>
        </p:grp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ECCA1D46-E5AD-196F-4BF5-BDB7F7FFACD5}"/>
                </a:ext>
              </a:extLst>
            </p:cNvPr>
            <p:cNvSpPr/>
            <p:nvPr/>
          </p:nvSpPr>
          <p:spPr>
            <a:xfrm>
              <a:off x="3894093" y="5820912"/>
              <a:ext cx="712197" cy="360559"/>
            </a:xfrm>
            <a:prstGeom prst="rect">
              <a:avLst/>
            </a:prstGeom>
            <a:solidFill>
              <a:srgbClr val="009292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009292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B770F891-1344-2A62-1AC1-F144568787B8}"/>
                </a:ext>
              </a:extLst>
            </p:cNvPr>
            <p:cNvSpPr/>
            <p:nvPr/>
          </p:nvSpPr>
          <p:spPr>
            <a:xfrm>
              <a:off x="4630232" y="5819387"/>
              <a:ext cx="792351" cy="360559"/>
            </a:xfrm>
            <a:prstGeom prst="rect">
              <a:avLst/>
            </a:prstGeom>
            <a:solidFill>
              <a:srgbClr val="FF6DB6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763242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2700</TotalTime>
  <Words>32</Words>
  <Application>Microsoft Office PowerPoint</Application>
  <PresentationFormat>A4 Paper (210x297 mm)</PresentationFormat>
  <Paragraphs>28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Emilia Luca</dc:creator>
  <cp:lastModifiedBy>Emilia Luca</cp:lastModifiedBy>
  <cp:revision>139</cp:revision>
  <dcterms:created xsi:type="dcterms:W3CDTF">2022-08-04T20:59:44Z</dcterms:created>
  <dcterms:modified xsi:type="dcterms:W3CDTF">2023-11-22T04:04:39Z</dcterms:modified>
</cp:coreProperties>
</file>