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66" userDrawn="1">
          <p15:clr>
            <a:srgbClr val="A4A3A4"/>
          </p15:clr>
        </p15:guide>
        <p15:guide id="2" pos="19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27F"/>
    <a:srgbClr val="FF00FF"/>
    <a:srgbClr val="CF8FF7"/>
    <a:srgbClr val="FEA500"/>
    <a:srgbClr val="A121EF"/>
    <a:srgbClr val="1E0D91"/>
    <a:srgbClr val="029096"/>
    <a:srgbClr val="FE6EB6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043" autoAdjust="0"/>
    <p:restoredTop sz="94660"/>
  </p:normalViewPr>
  <p:slideViewPr>
    <p:cSldViewPr snapToGrid="0" showGuides="1">
      <p:cViewPr>
        <p:scale>
          <a:sx n="74" d="100"/>
          <a:sy n="74" d="100"/>
        </p:scale>
        <p:origin x="1306" y="22"/>
      </p:cViewPr>
      <p:guideLst>
        <p:guide orient="horz" pos="466"/>
        <p:guide pos="19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53A8B6-EE23-4357-BE57-07BC4030112F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96C9A-D2E1-4147-BFD6-578A8DC59EE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2231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350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4361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1920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5841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4744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3492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9937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36346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3169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9363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2079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4041C-A38D-43FF-8736-B9AEDDCB0E43}" type="datetimeFigureOut">
              <a:rPr lang="en-CA" smtClean="0"/>
              <a:t>2023-11-21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6D89D-1635-411F-8C7D-DDDA4472ED8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0834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3C3449-F040-22B1-0CB5-9EBC6DE9A8D6}"/>
              </a:ext>
            </a:extLst>
          </p:cNvPr>
          <p:cNvGrpSpPr/>
          <p:nvPr/>
        </p:nvGrpSpPr>
        <p:grpSpPr>
          <a:xfrm>
            <a:off x="283762" y="662668"/>
            <a:ext cx="6320713" cy="2594900"/>
            <a:chOff x="371584" y="662668"/>
            <a:chExt cx="6320713" cy="2594900"/>
          </a:xfrm>
        </p:grpSpPr>
        <p:pic>
          <p:nvPicPr>
            <p:cNvPr id="43" name="Picture 42" descr="Scatter chart&#10;&#10;Description automatically generated with medium confidence">
              <a:extLst>
                <a:ext uri="{FF2B5EF4-FFF2-40B4-BE49-F238E27FC236}">
                  <a16:creationId xmlns:a16="http://schemas.microsoft.com/office/drawing/2014/main" id="{36720152-F881-22CB-D926-56D6C526875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52" t="2013" r="18864"/>
            <a:stretch/>
          </p:blipFill>
          <p:spPr>
            <a:xfrm>
              <a:off x="569106" y="796478"/>
              <a:ext cx="2336187" cy="2238730"/>
            </a:xfrm>
            <a:prstGeom prst="rect">
              <a:avLst/>
            </a:prstGeom>
          </p:spPr>
        </p:pic>
        <p:pic>
          <p:nvPicPr>
            <p:cNvPr id="44" name="Picture 43" descr="Scatter chart&#10;&#10;Description automatically generated with medium confidence">
              <a:extLst>
                <a:ext uri="{FF2B5EF4-FFF2-40B4-BE49-F238E27FC236}">
                  <a16:creationId xmlns:a16="http://schemas.microsoft.com/office/drawing/2014/main" id="{40DB62ED-B2C4-B038-FB65-0AB741230DA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5662" t="45159" r="1072" b="42755"/>
            <a:stretch/>
          </p:blipFill>
          <p:spPr>
            <a:xfrm>
              <a:off x="2466432" y="662668"/>
              <a:ext cx="632004" cy="450936"/>
            </a:xfrm>
            <a:prstGeom prst="rect">
              <a:avLst/>
            </a:prstGeom>
          </p:spPr>
        </p:pic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D31ED29-B912-649E-F6D7-AE8523E0966C}"/>
                </a:ext>
              </a:extLst>
            </p:cNvPr>
            <p:cNvSpPr txBox="1"/>
            <p:nvPr/>
          </p:nvSpPr>
          <p:spPr>
            <a:xfrm>
              <a:off x="371584" y="688756"/>
              <a:ext cx="632004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CA" sz="800" b="1" dirty="0">
                  <a:solidFill>
                    <a:sysClr val="windowText" lastClr="000000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a</a:t>
              </a:r>
              <a:endParaRPr lang="en-CA" sz="8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733271DE-F0F2-2232-7B12-199CADB24B70}"/>
                </a:ext>
              </a:extLst>
            </p:cNvPr>
            <p:cNvGrpSpPr/>
            <p:nvPr/>
          </p:nvGrpSpPr>
          <p:grpSpPr>
            <a:xfrm>
              <a:off x="371584" y="2146757"/>
              <a:ext cx="999010" cy="968177"/>
              <a:chOff x="67089" y="2466693"/>
              <a:chExt cx="999010" cy="968177"/>
            </a:xfrm>
          </p:grpSpPr>
          <p:sp>
            <p:nvSpPr>
              <p:cNvPr id="36" name="TextBox 34">
                <a:extLst>
                  <a:ext uri="{FF2B5EF4-FFF2-40B4-BE49-F238E27FC236}">
                    <a16:creationId xmlns:a16="http://schemas.microsoft.com/office/drawing/2014/main" id="{608CA673-3146-E937-61C5-F04C6F7003A4}"/>
                  </a:ext>
                </a:extLst>
              </p:cNvPr>
              <p:cNvSpPr txBox="1"/>
              <p:nvPr/>
            </p:nvSpPr>
            <p:spPr>
              <a:xfrm>
                <a:off x="149970" y="3219426"/>
                <a:ext cx="916129" cy="2154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en-CA" sz="800" dirty="0"/>
                  <a:t>UMAP1</a:t>
                </a:r>
              </a:p>
            </p:txBody>
          </p:sp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5F3D07DC-4303-5089-014C-4E5F43DAD612}"/>
                  </a:ext>
                </a:extLst>
              </p:cNvPr>
              <p:cNvGrpSpPr/>
              <p:nvPr/>
            </p:nvGrpSpPr>
            <p:grpSpPr>
              <a:xfrm>
                <a:off x="67089" y="2466693"/>
                <a:ext cx="515172" cy="897766"/>
                <a:chOff x="67089" y="2466693"/>
                <a:chExt cx="515172" cy="897766"/>
              </a:xfrm>
            </p:grpSpPr>
            <p:sp>
              <p:nvSpPr>
                <p:cNvPr id="38" name="TextBox 34">
                  <a:extLst>
                    <a:ext uri="{FF2B5EF4-FFF2-40B4-BE49-F238E27FC236}">
                      <a16:creationId xmlns:a16="http://schemas.microsoft.com/office/drawing/2014/main" id="{9FDC1FBD-0411-E37C-DD4B-1E82971DED6E}"/>
                    </a:ext>
                  </a:extLst>
                </p:cNvPr>
                <p:cNvSpPr txBox="1"/>
                <p:nvPr/>
              </p:nvSpPr>
              <p:spPr>
                <a:xfrm rot="16200000">
                  <a:off x="-274072" y="2807854"/>
                  <a:ext cx="897766" cy="21544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just"/>
                  <a:r>
                    <a:rPr lang="en-CA" sz="800" dirty="0"/>
                    <a:t>UMAP2</a:t>
                  </a:r>
                </a:p>
              </p:txBody>
            </p:sp>
            <p:grpSp>
              <p:nvGrpSpPr>
                <p:cNvPr id="39" name="Group 38">
                  <a:extLst>
                    <a:ext uri="{FF2B5EF4-FFF2-40B4-BE49-F238E27FC236}">
                      <a16:creationId xmlns:a16="http://schemas.microsoft.com/office/drawing/2014/main" id="{2F8E44E0-C940-6A7A-4F8D-168E2BEC455E}"/>
                    </a:ext>
                  </a:extLst>
                </p:cNvPr>
                <p:cNvGrpSpPr/>
                <p:nvPr/>
              </p:nvGrpSpPr>
              <p:grpSpPr>
                <a:xfrm>
                  <a:off x="233729" y="2925730"/>
                  <a:ext cx="348532" cy="348016"/>
                  <a:chOff x="233729" y="2925730"/>
                  <a:chExt cx="348532" cy="348016"/>
                </a:xfrm>
              </p:grpSpPr>
              <p:sp>
                <p:nvSpPr>
                  <p:cNvPr id="40" name="Arrow: Right 39">
                    <a:extLst>
                      <a:ext uri="{FF2B5EF4-FFF2-40B4-BE49-F238E27FC236}">
                        <a16:creationId xmlns:a16="http://schemas.microsoft.com/office/drawing/2014/main" id="{302FD9DE-0878-7052-C274-2F15DC7CB09D}"/>
                      </a:ext>
                    </a:extLst>
                  </p:cNvPr>
                  <p:cNvSpPr/>
                  <p:nvPr/>
                </p:nvSpPr>
                <p:spPr>
                  <a:xfrm>
                    <a:off x="245500" y="3228027"/>
                    <a:ext cx="336761" cy="45719"/>
                  </a:xfrm>
                  <a:prstGeom prst="rightArrow">
                    <a:avLst/>
                  </a:prstGeom>
                  <a:solidFill>
                    <a:schemeClr val="tx1"/>
                  </a:solidFill>
                  <a:ln w="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41" name="Arrow: Right 40">
                    <a:extLst>
                      <a:ext uri="{FF2B5EF4-FFF2-40B4-BE49-F238E27FC236}">
                        <a16:creationId xmlns:a16="http://schemas.microsoft.com/office/drawing/2014/main" id="{01E41FBD-EFC0-62C3-37AF-9BFF8CDF3738}"/>
                      </a:ext>
                    </a:extLst>
                  </p:cNvPr>
                  <p:cNvSpPr/>
                  <p:nvPr/>
                </p:nvSpPr>
                <p:spPr>
                  <a:xfrm rot="16200000">
                    <a:off x="88208" y="3071251"/>
                    <a:ext cx="336761" cy="45719"/>
                  </a:xfrm>
                  <a:prstGeom prst="rightArrow">
                    <a:avLst/>
                  </a:prstGeom>
                  <a:solidFill>
                    <a:schemeClr val="tx1"/>
                  </a:solidFill>
                  <a:ln w="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</p:grpSp>
          </p:grpSp>
        </p:grpSp>
        <p:pic>
          <p:nvPicPr>
            <p:cNvPr id="3" name="Picture 2" descr="Chart, bar chart&#10;&#10;Description automatically generated">
              <a:extLst>
                <a:ext uri="{FF2B5EF4-FFF2-40B4-BE49-F238E27FC236}">
                  <a16:creationId xmlns:a16="http://schemas.microsoft.com/office/drawing/2014/main" id="{E01A975F-736C-3E98-F20B-E4A83A1B504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63669" y="899087"/>
              <a:ext cx="3228628" cy="2358481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A3019B2-99F9-F772-717F-684322370883}"/>
                </a:ext>
              </a:extLst>
            </p:cNvPr>
            <p:cNvSpPr txBox="1"/>
            <p:nvPr/>
          </p:nvSpPr>
          <p:spPr>
            <a:xfrm>
              <a:off x="3358191" y="683643"/>
              <a:ext cx="632004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CA" sz="800" b="1" dirty="0">
                  <a:solidFill>
                    <a:sysClr val="windowText" lastClr="000000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b</a:t>
              </a:r>
              <a:endParaRPr lang="en-CA" sz="8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1773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2142</TotalTime>
  <Words>4</Words>
  <Application>Microsoft Office PowerPoint</Application>
  <PresentationFormat>A4 Paper (210x297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Emilia Luca</dc:creator>
  <cp:lastModifiedBy>Emilia Luca</cp:lastModifiedBy>
  <cp:revision>111</cp:revision>
  <dcterms:created xsi:type="dcterms:W3CDTF">2022-08-04T20:59:44Z</dcterms:created>
  <dcterms:modified xsi:type="dcterms:W3CDTF">2023-11-22T04:15:28Z</dcterms:modified>
</cp:coreProperties>
</file>