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96" userDrawn="1">
          <p15:clr>
            <a:srgbClr val="A4A3A4"/>
          </p15:clr>
        </p15:guide>
        <p15:guide id="2" pos="37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EDE8"/>
    <a:srgbClr val="029096"/>
    <a:srgbClr val="FFD27F"/>
    <a:srgbClr val="FF00FF"/>
    <a:srgbClr val="CF8FF7"/>
    <a:srgbClr val="FEA500"/>
    <a:srgbClr val="A121EF"/>
    <a:srgbClr val="1E0D91"/>
    <a:srgbClr val="FE6EB6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71" autoAdjust="0"/>
    <p:restoredTop sz="94660"/>
  </p:normalViewPr>
  <p:slideViewPr>
    <p:cSldViewPr snapToGrid="0" showGuides="1">
      <p:cViewPr>
        <p:scale>
          <a:sx n="25" d="100"/>
          <a:sy n="25" d="100"/>
        </p:scale>
        <p:origin x="2810" y="538"/>
      </p:cViewPr>
      <p:guideLst>
        <p:guide orient="horz" pos="5796"/>
        <p:guide pos="372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53A8B6-EE23-4357-BE57-07BC4030112F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96C9A-D2E1-4147-BFD6-578A8DC59EE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2231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196C9A-D2E1-4147-BFD6-578A8DC59EED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2631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350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4361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1920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5841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4744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3492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9937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6346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3169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936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2079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083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ECAD928-26A8-CB2E-E0E4-5717780B1FE2}"/>
              </a:ext>
            </a:extLst>
          </p:cNvPr>
          <p:cNvGrpSpPr/>
          <p:nvPr/>
        </p:nvGrpSpPr>
        <p:grpSpPr>
          <a:xfrm>
            <a:off x="130862" y="166545"/>
            <a:ext cx="5749387" cy="9063663"/>
            <a:chOff x="130862" y="166545"/>
            <a:chExt cx="5749387" cy="9063663"/>
          </a:xfrm>
        </p:grpSpPr>
        <p:pic>
          <p:nvPicPr>
            <p:cNvPr id="59" name="Picture 58" descr="A close-up of a graph&#10;&#10;Description automatically generated">
              <a:extLst>
                <a:ext uri="{FF2B5EF4-FFF2-40B4-BE49-F238E27FC236}">
                  <a16:creationId xmlns:a16="http://schemas.microsoft.com/office/drawing/2014/main" id="{754556CF-DD7C-F7DB-A887-A157F81621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5501" t="41881" r="-518" b="39189"/>
            <a:stretch/>
          </p:blipFill>
          <p:spPr>
            <a:xfrm>
              <a:off x="5275811" y="1664418"/>
              <a:ext cx="554243" cy="994158"/>
            </a:xfrm>
            <a:prstGeom prst="rect">
              <a:avLst/>
            </a:prstGeom>
          </p:spPr>
        </p:pic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C90D77AC-3FBA-6F72-A058-E763801930F5}"/>
                </a:ext>
              </a:extLst>
            </p:cNvPr>
            <p:cNvSpPr txBox="1"/>
            <p:nvPr/>
          </p:nvSpPr>
          <p:spPr>
            <a:xfrm>
              <a:off x="481606" y="166545"/>
              <a:ext cx="5398643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CA" b="1" dirty="0"/>
                <a:t>Untreated Sample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1795AAF4-2573-8F42-5114-8AD08C2C1DF1}"/>
                </a:ext>
              </a:extLst>
            </p:cNvPr>
            <p:cNvSpPr txBox="1"/>
            <p:nvPr/>
          </p:nvSpPr>
          <p:spPr>
            <a:xfrm>
              <a:off x="480056" y="3501112"/>
              <a:ext cx="5397074" cy="369332"/>
            </a:xfrm>
            <a:prstGeom prst="rect">
              <a:avLst/>
            </a:prstGeom>
            <a:solidFill>
              <a:srgbClr val="CEEDE8"/>
            </a:solidFill>
            <a:ln>
              <a:solidFill>
                <a:srgbClr val="029096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CA" b="1" dirty="0">
                  <a:solidFill>
                    <a:srgbClr val="029096"/>
                  </a:solidFill>
                </a:rPr>
                <a:t>24 h Ctrl Sample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4FF582A4-D592-ED57-4D68-1F062F799849}"/>
                </a:ext>
              </a:extLst>
            </p:cNvPr>
            <p:cNvSpPr txBox="1"/>
            <p:nvPr/>
          </p:nvSpPr>
          <p:spPr>
            <a:xfrm>
              <a:off x="480055" y="6709967"/>
              <a:ext cx="5397075" cy="3693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CA" b="1" dirty="0">
                  <a:solidFill>
                    <a:schemeClr val="accent2"/>
                  </a:solidFill>
                </a:rPr>
                <a:t>24 h Gent-treated Sample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4B7EA876-354F-E744-443A-1E13C0C834EB}"/>
                </a:ext>
              </a:extLst>
            </p:cNvPr>
            <p:cNvSpPr txBox="1"/>
            <p:nvPr/>
          </p:nvSpPr>
          <p:spPr>
            <a:xfrm>
              <a:off x="137859" y="240386"/>
              <a:ext cx="632004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CA" sz="800" b="1" dirty="0">
                  <a:solidFill>
                    <a:sysClr val="windowText" lastClr="000000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a</a:t>
              </a:r>
              <a:endParaRPr lang="en-CA" sz="8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9413BF21-3B02-A5C5-EDF3-9BCDC3999F97}"/>
                </a:ext>
              </a:extLst>
            </p:cNvPr>
            <p:cNvSpPr txBox="1"/>
            <p:nvPr/>
          </p:nvSpPr>
          <p:spPr>
            <a:xfrm>
              <a:off x="130862" y="3578056"/>
              <a:ext cx="632004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CA" sz="800" b="1" dirty="0">
                  <a:solidFill>
                    <a:sysClr val="windowText" lastClr="000000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b</a:t>
              </a:r>
              <a:endParaRPr lang="en-CA" sz="8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CEE94740-E6CE-2EE1-C79C-FD282A2DAA0A}"/>
                </a:ext>
              </a:extLst>
            </p:cNvPr>
            <p:cNvSpPr txBox="1"/>
            <p:nvPr/>
          </p:nvSpPr>
          <p:spPr>
            <a:xfrm>
              <a:off x="136767" y="6780310"/>
              <a:ext cx="632004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CA" sz="800" b="1" dirty="0">
                  <a:solidFill>
                    <a:sysClr val="windowText" lastClr="000000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c</a:t>
              </a:r>
              <a:endParaRPr lang="en-CA" sz="8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pic>
          <p:nvPicPr>
            <p:cNvPr id="3" name="Picture 2" descr="A diagram of a diagram of different colored squares&#10;&#10;Description automatically generated">
              <a:extLst>
                <a:ext uri="{FF2B5EF4-FFF2-40B4-BE49-F238E27FC236}">
                  <a16:creationId xmlns:a16="http://schemas.microsoft.com/office/drawing/2014/main" id="{3BB5F81A-E209-2082-49A4-E4D53C3490D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246"/>
            <a:stretch/>
          </p:blipFill>
          <p:spPr>
            <a:xfrm>
              <a:off x="423439" y="657652"/>
              <a:ext cx="4765811" cy="2518944"/>
            </a:xfrm>
            <a:prstGeom prst="rect">
              <a:avLst/>
            </a:prstGeom>
          </p:spPr>
        </p:pic>
        <p:pic>
          <p:nvPicPr>
            <p:cNvPr id="5" name="Picture 4" descr="A close-up of several colored squares&#10;&#10;Description automatically generated">
              <a:extLst>
                <a:ext uri="{FF2B5EF4-FFF2-40B4-BE49-F238E27FC236}">
                  <a16:creationId xmlns:a16="http://schemas.microsoft.com/office/drawing/2014/main" id="{11E82C27-87A4-6B46-11C5-4A05680D51B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961"/>
            <a:stretch/>
          </p:blipFill>
          <p:spPr>
            <a:xfrm>
              <a:off x="435837" y="7207249"/>
              <a:ext cx="3614225" cy="2022959"/>
            </a:xfrm>
            <a:prstGeom prst="rect">
              <a:avLst/>
            </a:prstGeom>
          </p:spPr>
        </p:pic>
        <p:pic>
          <p:nvPicPr>
            <p:cNvPr id="7" name="Picture 6" descr="A close-up of a chart&#10;&#10;Description automatically generated">
              <a:extLst>
                <a:ext uri="{FF2B5EF4-FFF2-40B4-BE49-F238E27FC236}">
                  <a16:creationId xmlns:a16="http://schemas.microsoft.com/office/drawing/2014/main" id="{7452BA32-965D-A2A0-93FF-8845D0C7AA9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075"/>
            <a:stretch/>
          </p:blipFill>
          <p:spPr>
            <a:xfrm>
              <a:off x="478023" y="4194960"/>
              <a:ext cx="3898206" cy="2031352"/>
            </a:xfrm>
            <a:prstGeom prst="rect">
              <a:avLst/>
            </a:prstGeom>
          </p:spPr>
        </p:pic>
        <p:pic>
          <p:nvPicPr>
            <p:cNvPr id="8" name="Picture 7" descr="A close-up of a graph&#10;&#10;Description automatically generated">
              <a:extLst>
                <a:ext uri="{FF2B5EF4-FFF2-40B4-BE49-F238E27FC236}">
                  <a16:creationId xmlns:a16="http://schemas.microsoft.com/office/drawing/2014/main" id="{EF187CE7-9314-93B6-1A6D-62A0414D6A1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5501" t="41881" r="-518" b="39189"/>
            <a:stretch/>
          </p:blipFill>
          <p:spPr>
            <a:xfrm>
              <a:off x="4079993" y="8088868"/>
              <a:ext cx="346413" cy="621368"/>
            </a:xfrm>
            <a:prstGeom prst="rect">
              <a:avLst/>
            </a:prstGeom>
          </p:spPr>
        </p:pic>
        <p:pic>
          <p:nvPicPr>
            <p:cNvPr id="4" name="Picture 3" descr="A graph of numbers and text&#10;&#10;Description automatically generated with medium confidence">
              <a:extLst>
                <a:ext uri="{FF2B5EF4-FFF2-40B4-BE49-F238E27FC236}">
                  <a16:creationId xmlns:a16="http://schemas.microsoft.com/office/drawing/2014/main" id="{66AB2191-4EBC-FDDA-B112-208D6C36289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2643" y="4170869"/>
              <a:ext cx="1154488" cy="213501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6" name="Picture 5" descr="A graph of a number of cd99999999999999999999999999999999&#10;&#10;Description automatically generated">
              <a:extLst>
                <a:ext uri="{FF2B5EF4-FFF2-40B4-BE49-F238E27FC236}">
                  <a16:creationId xmlns:a16="http://schemas.microsoft.com/office/drawing/2014/main" id="{53242C2F-ED1B-AE5F-8863-066B015A61B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0900" y="7530215"/>
              <a:ext cx="1156230" cy="118002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  <p:pic>
          <p:nvPicPr>
            <p:cNvPr id="10" name="Picture 9" descr="A close-up of a graph&#10;&#10;Description automatically generated">
              <a:extLst>
                <a:ext uri="{FF2B5EF4-FFF2-40B4-BE49-F238E27FC236}">
                  <a16:creationId xmlns:a16="http://schemas.microsoft.com/office/drawing/2014/main" id="{F51CBCEA-9501-60AA-6998-3B6DF9E3ECE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5501" t="41881" r="-518" b="39189"/>
            <a:stretch/>
          </p:blipFill>
          <p:spPr>
            <a:xfrm>
              <a:off x="4376229" y="5166666"/>
              <a:ext cx="346413" cy="62136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63242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2810</TotalTime>
  <Words>14</Words>
  <Application>Microsoft Office PowerPoint</Application>
  <PresentationFormat>A4 Paper (210x297 mm)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Emilia Luca</dc:creator>
  <cp:lastModifiedBy>Emilia Luca</cp:lastModifiedBy>
  <cp:revision>141</cp:revision>
  <dcterms:created xsi:type="dcterms:W3CDTF">2022-08-04T20:59:44Z</dcterms:created>
  <dcterms:modified xsi:type="dcterms:W3CDTF">2023-11-22T04:04:11Z</dcterms:modified>
</cp:coreProperties>
</file>