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77" r:id="rId3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7CAD1AF-093A-2A9B-A777-D3C2BF7B84B9}" name="FUKUDA, Haruhiko" initials="治福" userId="S::hrfukuda@ncc.go.jp::bb273517-42aa-450d-aa9f-a70b74dcdde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suhide Yamada" initials="YY" lastIdx="1" clrIdx="0">
    <p:extLst>
      <p:ext uri="{19B8F6BF-5375-455C-9EA6-DF929625EA0E}">
        <p15:presenceInfo xmlns:p15="http://schemas.microsoft.com/office/powerpoint/2012/main" userId="a030c9d552be1396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59" autoAdjust="0"/>
    <p:restoredTop sz="94660"/>
  </p:normalViewPr>
  <p:slideViewPr>
    <p:cSldViewPr snapToGrid="0">
      <p:cViewPr varScale="1">
        <p:scale>
          <a:sx n="64" d="100"/>
          <a:sy n="64" d="100"/>
        </p:scale>
        <p:origin x="6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8/10/relationships/authors" Target="authors.xml"/><Relationship Id="rId4" Type="http://schemas.openxmlformats.org/officeDocument/2006/relationships/commentAuthors" Target="commentAuthors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suhide Yamada" userId="a030c9d552be1396" providerId="LiveId" clId="{EB146B3B-E657-44D1-8F4D-E0EEE486791B}"/>
    <pc:docChg chg="undo custSel modSld">
      <pc:chgData name="Yasuhide Yamada" userId="a030c9d552be1396" providerId="LiveId" clId="{EB146B3B-E657-44D1-8F4D-E0EEE486791B}" dt="2023-11-07T03:58:17.748" v="7" actId="20577"/>
      <pc:docMkLst>
        <pc:docMk/>
      </pc:docMkLst>
      <pc:sldChg chg="modSp mod">
        <pc:chgData name="Yasuhide Yamada" userId="a030c9d552be1396" providerId="LiveId" clId="{EB146B3B-E657-44D1-8F4D-E0EEE486791B}" dt="2023-11-07T03:58:17.748" v="7" actId="20577"/>
        <pc:sldMkLst>
          <pc:docMk/>
          <pc:sldMk cId="505753627" sldId="277"/>
        </pc:sldMkLst>
        <pc:spChg chg="mod">
          <ac:chgData name="Yasuhide Yamada" userId="a030c9d552be1396" providerId="LiveId" clId="{EB146B3B-E657-44D1-8F4D-E0EEE486791B}" dt="2023-11-07T03:58:17.748" v="7" actId="20577"/>
          <ac:spMkLst>
            <pc:docMk/>
            <pc:sldMk cId="505753627" sldId="277"/>
            <ac:spMk id="11" creationId="{2D16EC6E-EAA8-AF6D-20E4-15123E43C0D1}"/>
          </ac:spMkLst>
        </pc:spChg>
      </pc:sldChg>
    </pc:docChg>
  </pc:docChgLst>
  <pc:docChgLst>
    <pc:chgData name="Yasuhide Yamada" userId="a030c9d552be1396" providerId="LiveId" clId="{E0FFB843-468B-4D8A-A591-6450C5B8B3C3}"/>
    <pc:docChg chg="undo redo custSel addSld delSld modSld sldOrd">
      <pc:chgData name="Yasuhide Yamada" userId="a030c9d552be1396" providerId="LiveId" clId="{E0FFB843-468B-4D8A-A591-6450C5B8B3C3}" dt="2023-11-02T06:55:14.758" v="126" actId="20577"/>
      <pc:docMkLst>
        <pc:docMk/>
      </pc:docMkLst>
      <pc:sldChg chg="modSp mod delCm">
        <pc:chgData name="Yasuhide Yamada" userId="a030c9d552be1396" providerId="LiveId" clId="{E0FFB843-468B-4D8A-A591-6450C5B8B3C3}" dt="2023-11-02T06:46:25.078" v="25"/>
        <pc:sldMkLst>
          <pc:docMk/>
          <pc:sldMk cId="1967230608" sldId="264"/>
        </pc:sldMkLst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3" creationId="{5788A488-6EB0-14A0-E90C-0266AC44E854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4" creationId="{FDD1D5B3-EBD5-F4F2-1B7D-75245FC97AB1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5" creationId="{3AC1B40D-6447-075A-4079-A1E6E6DC45C4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6" creationId="{87220BA3-2F90-D163-4205-E78C55FE8C9F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7" creationId="{2C09AAB1-C4FE-4B75-C2D6-C9CE1ACB1A89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8" creationId="{CC3FBEC3-0FE0-AA39-938A-F0B59EE44E6C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9" creationId="{F63DE4A7-1E4D-4477-34AA-02BDCFDE4382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10" creationId="{F0D846DA-0AFA-E851-6CE4-CF0FE2CD1153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11" creationId="{2CB07CFB-7C90-C5F6-4F7D-78210A36F290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13" creationId="{E3FA83C4-7323-BB9F-FDCC-F55DC38152A7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14" creationId="{989BB311-65CB-574A-F6CC-629805E4E549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15" creationId="{07E7A8B7-C5F6-B44E-E3FA-606075F86611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16" creationId="{7D3D09EE-F971-8CE9-F947-BED75E31A830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17" creationId="{67CE9E98-AF2E-ABF5-0EFC-E89422222C92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18" creationId="{31E3CF57-779F-EA49-7F2B-4A29DDB8D73A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19" creationId="{EAA12BCF-B1C8-B2F2-3EF9-9AD4CF0276D5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20" creationId="{EE3DA1B9-1989-95B6-81B7-A7C35EE03E47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21" creationId="{0A027717-4F32-5220-A848-B7B7DAB0818B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22" creationId="{84207ECB-B9FA-844D-33AB-5AC3E1BD704C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23" creationId="{EF921393-2ACD-1A4B-3ECB-5801CE30501F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24" creationId="{092AF20E-D537-8F1A-57FE-432497062702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25" creationId="{5933FA53-D8F6-0FD0-8E52-A500181808A5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26" creationId="{D6EC7F22-00A3-333C-EC61-8955C8D4AED1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27" creationId="{B7468FA1-3F99-8EA7-53E1-38A22B6B1E9E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28" creationId="{376BC480-5281-804C-ABE4-A82478015D30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29" creationId="{C9B640B6-D61D-D7FE-0155-5171A4FB00FA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30" creationId="{8393F5ED-EDAE-1305-BCD5-8C1859950C08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31" creationId="{5DC0709B-2015-824A-5365-AE8BAA3A3A41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32" creationId="{C4C83A7B-F61B-CEF6-CD22-970568D879C6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33" creationId="{EF90B7B4-C7AE-A891-26D6-205C12B0F32A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34" creationId="{1EEF3076-0D71-34D0-AC02-8F3FAC7D0A79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35" creationId="{FD3D3DD4-4E65-0EB6-2759-C507D924F925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36" creationId="{61F5635C-8AFA-D2FA-E0C9-A91F75AB0375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37" creationId="{984F4B28-C9BE-DAAA-7D1F-C751F99B72FF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38" creationId="{04BEA8EF-834E-3D25-1C0C-F035E7278C2F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39" creationId="{DC500E98-7B05-484E-2BCB-56A4DE0AAF7C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40" creationId="{8AA0D822-588D-4EEA-4644-8AC9D0FDB325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41" creationId="{8C1C5AB8-5ADE-F70A-E9AA-1ED07F361632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42" creationId="{16552C73-5C6F-4D96-1726-0F312EF341DA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43" creationId="{086E868F-563C-DB08-C8E3-8244C0883655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44" creationId="{A1467E96-5873-CA0F-EB47-DDD5E6B36FD8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45" creationId="{77927187-231F-3DA2-32BC-B7EADAA5F114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46" creationId="{1604687D-D841-29E5-BF5D-ED0BA58AE897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48" creationId="{F7C1BFB6-9D66-F2C7-BA3C-63937C10A784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49" creationId="{F92246DC-7913-6B9C-FB9E-8C5FFEA75641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50" creationId="{0E52FDDE-F00C-DC82-A538-E4C000D87176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51" creationId="{4702393E-D878-E176-76A0-67FC49E2A58D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52" creationId="{238CA45B-73F5-BD14-A5A7-D08DA6F7B0A4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53" creationId="{C1B41471-5CD6-FF7E-5170-1F74389CEFA2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54" creationId="{AF60D818-40AE-4B76-6741-6B124A1A08CD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55" creationId="{2C83119B-C98E-09FB-CD68-14D51E9BC5D8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56" creationId="{318EDEE7-4D6C-8537-3C3C-DA3339B05A53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57" creationId="{01C71724-5094-97C2-ADD1-E26206AB033D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58" creationId="{7C446B7C-DC17-E5F9-6B75-E921DC0A2DC4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59" creationId="{2C649E11-5D3A-EBD0-F938-A3507EEF2C5B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60" creationId="{6C83B5AC-1015-F4C3-6702-4C6316704AA3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61" creationId="{8AA50432-4BBE-FCF3-EC0D-F9622455773E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62" creationId="{8232E738-D132-D075-3BF9-F2E1C001B5EF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63" creationId="{9267033F-86AF-6007-ADF9-8968944872FC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64" creationId="{E956F322-F953-A484-741A-3F1845F32327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65" creationId="{7916342C-C8BA-67DC-2EA1-C477AD6997EE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66" creationId="{E7BA09F3-876A-B5D4-2C41-2D1A6981C3FA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67" creationId="{4A788098-0171-E9A2-1D29-C8C6B5446D59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68" creationId="{9B6BD8A4-1328-CD33-3A10-F544BD737345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69" creationId="{A0993B64-4166-62CA-8A17-4CB1FE74A220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70" creationId="{F5763E78-06D7-63D7-E4EA-B56884BC5EE9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71" creationId="{0F3309B7-55D2-030D-0638-A72C748B2897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72" creationId="{44A279BE-2312-B549-9A0A-01DF1D7BBF16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73" creationId="{CFD425E0-D121-2B64-F064-E2F0F03A57D0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74" creationId="{346F4595-BB79-617F-8F49-76C32414F61E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75" creationId="{861ADCC1-0691-25A9-55FC-A6B4E4D15A8C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76" creationId="{BF3AF219-B8E9-1266-DCBF-C70F4E552590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77" creationId="{62536B61-2695-7F99-9015-40CD3F17F756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78" creationId="{46BF9317-9BE0-9713-C95C-5AB6A5FCE1C9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79" creationId="{F2EB0B99-44C5-C148-663B-FB6F6E118F8F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80" creationId="{6C3890A0-8D07-1E33-DFCA-A0A8B18A0ABB}"/>
          </ac:spMkLst>
        </pc:spChg>
        <pc:spChg chg="mod">
          <ac:chgData name="Yasuhide Yamada" userId="a030c9d552be1396" providerId="LiveId" clId="{E0FFB843-468B-4D8A-A591-6450C5B8B3C3}" dt="2023-11-02T06:45:54.468" v="22" actId="20577"/>
          <ac:spMkLst>
            <pc:docMk/>
            <pc:sldMk cId="1967230608" sldId="264"/>
            <ac:spMk id="81" creationId="{A9FA9C66-D001-A14C-1943-5492AEDBC3A3}"/>
          </ac:spMkLst>
        </pc:spChg>
        <pc:spChg chg="mod">
          <ac:chgData name="Yasuhide Yamada" userId="a030c9d552be1396" providerId="LiveId" clId="{E0FFB843-468B-4D8A-A591-6450C5B8B3C3}" dt="2023-11-02T06:45:48.214" v="17"/>
          <ac:spMkLst>
            <pc:docMk/>
            <pc:sldMk cId="1967230608" sldId="264"/>
            <ac:spMk id="82" creationId="{4F27000B-E769-43A8-E38B-4C1609020B68}"/>
          </ac:spMkLst>
        </pc:spChg>
        <pc:grpChg chg="mod">
          <ac:chgData name="Yasuhide Yamada" userId="a030c9d552be1396" providerId="LiveId" clId="{E0FFB843-468B-4D8A-A591-6450C5B8B3C3}" dt="2023-11-02T06:45:48.214" v="17"/>
          <ac:grpSpMkLst>
            <pc:docMk/>
            <pc:sldMk cId="1967230608" sldId="264"/>
            <ac:grpSpMk id="2" creationId="{7AFBE7ED-7380-1F5D-EC17-2E2E594B47DC}"/>
          </ac:grpSpMkLst>
        </pc:grpChg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Yasuhide Yamada" userId="a030c9d552be1396" providerId="LiveId" clId="{E0FFB843-468B-4D8A-A591-6450C5B8B3C3}" dt="2023-11-02T06:46:25.078" v="25"/>
              <pc2:cmMkLst xmlns:pc2="http://schemas.microsoft.com/office/powerpoint/2019/9/main/command">
                <pc:docMk/>
                <pc:sldMk cId="1967230608" sldId="264"/>
                <pc2:cmMk id="{C2D1D677-97F6-4CCC-B46C-13A3FC2DE9DA}"/>
              </pc2:cmMkLst>
            </pc226:cmChg>
          </p:ext>
        </pc:extLst>
      </pc:sldChg>
      <pc:sldChg chg="addSp delSp modSp del mod">
        <pc:chgData name="Yasuhide Yamada" userId="a030c9d552be1396" providerId="LiveId" clId="{E0FFB843-468B-4D8A-A591-6450C5B8B3C3}" dt="2023-11-02T06:53:23.981" v="58" actId="47"/>
        <pc:sldMkLst>
          <pc:docMk/>
          <pc:sldMk cId="2221577310" sldId="271"/>
        </pc:sldMkLst>
        <pc:spChg chg="del mod">
          <ac:chgData name="Yasuhide Yamada" userId="a030c9d552be1396" providerId="LiveId" clId="{E0FFB843-468B-4D8A-A591-6450C5B8B3C3}" dt="2023-11-02T06:51:53.719" v="38" actId="21"/>
          <ac:spMkLst>
            <pc:docMk/>
            <pc:sldMk cId="2221577310" sldId="271"/>
            <ac:spMk id="2" creationId="{8C41E560-8CA3-80C3-910F-E713206458EF}"/>
          </ac:spMkLst>
        </pc:spChg>
        <pc:spChg chg="del">
          <ac:chgData name="Yasuhide Yamada" userId="a030c9d552be1396" providerId="LiveId" clId="{E0FFB843-468B-4D8A-A591-6450C5B8B3C3}" dt="2023-11-02T06:44:52.212" v="3" actId="478"/>
          <ac:spMkLst>
            <pc:docMk/>
            <pc:sldMk cId="2221577310" sldId="271"/>
            <ac:spMk id="3" creationId="{8F14B9E4-4D30-0D19-3360-E49C5F99AA62}"/>
          </ac:spMkLst>
        </pc:spChg>
        <pc:spChg chg="add mod">
          <ac:chgData name="Yasuhide Yamada" userId="a030c9d552be1396" providerId="LiveId" clId="{E0FFB843-468B-4D8A-A591-6450C5B8B3C3}" dt="2023-11-02T06:51:53.719" v="38" actId="21"/>
          <ac:spMkLst>
            <pc:docMk/>
            <pc:sldMk cId="2221577310" sldId="271"/>
            <ac:spMk id="4" creationId="{04BF9821-F721-0C4C-CB80-8BEB241601F8}"/>
          </ac:spMkLst>
        </pc:spChg>
        <pc:spChg chg="del">
          <ac:chgData name="Yasuhide Yamada" userId="a030c9d552be1396" providerId="LiveId" clId="{E0FFB843-468B-4D8A-A591-6450C5B8B3C3}" dt="2023-11-02T06:44:46.855" v="1" actId="478"/>
          <ac:spMkLst>
            <pc:docMk/>
            <pc:sldMk cId="2221577310" sldId="271"/>
            <ac:spMk id="8" creationId="{41FAA8B8-9A06-965B-A9A6-B7C8636AE550}"/>
          </ac:spMkLst>
        </pc:spChg>
        <pc:spChg chg="del">
          <ac:chgData name="Yasuhide Yamada" userId="a030c9d552be1396" providerId="LiveId" clId="{E0FFB843-468B-4D8A-A591-6450C5B8B3C3}" dt="2023-11-02T06:44:46.855" v="1" actId="478"/>
          <ac:spMkLst>
            <pc:docMk/>
            <pc:sldMk cId="2221577310" sldId="271"/>
            <ac:spMk id="9" creationId="{8AF8F45B-55B1-6B27-C8FF-D3C9DA3A5D58}"/>
          </ac:spMkLst>
        </pc:spChg>
        <pc:spChg chg="del">
          <ac:chgData name="Yasuhide Yamada" userId="a030c9d552be1396" providerId="LiveId" clId="{E0FFB843-468B-4D8A-A591-6450C5B8B3C3}" dt="2023-11-02T06:46:39.700" v="29" actId="478"/>
          <ac:spMkLst>
            <pc:docMk/>
            <pc:sldMk cId="2221577310" sldId="271"/>
            <ac:spMk id="10" creationId="{30630A3A-7567-2F4D-F195-8328137EFFB0}"/>
          </ac:spMkLst>
        </pc:spChg>
        <pc:spChg chg="del">
          <ac:chgData name="Yasuhide Yamada" userId="a030c9d552be1396" providerId="LiveId" clId="{E0FFB843-468B-4D8A-A591-6450C5B8B3C3}" dt="2023-11-02T06:44:49.739" v="2" actId="478"/>
          <ac:spMkLst>
            <pc:docMk/>
            <pc:sldMk cId="2221577310" sldId="271"/>
            <ac:spMk id="11" creationId="{EEA8A0D1-56F5-2965-E1DD-1583B04BE584}"/>
          </ac:spMkLst>
        </pc:spChg>
        <pc:spChg chg="del">
          <ac:chgData name="Yasuhide Yamada" userId="a030c9d552be1396" providerId="LiveId" clId="{E0FFB843-468B-4D8A-A591-6450C5B8B3C3}" dt="2023-11-02T06:46:32.266" v="26" actId="478"/>
          <ac:spMkLst>
            <pc:docMk/>
            <pc:sldMk cId="2221577310" sldId="271"/>
            <ac:spMk id="12" creationId="{E985154F-CA9C-784D-FD7C-4650AA326968}"/>
          </ac:spMkLst>
        </pc:spChg>
        <pc:spChg chg="del">
          <ac:chgData name="Yasuhide Yamada" userId="a030c9d552be1396" providerId="LiveId" clId="{E0FFB843-468B-4D8A-A591-6450C5B8B3C3}" dt="2023-11-02T06:46:43.555" v="32" actId="478"/>
          <ac:spMkLst>
            <pc:docMk/>
            <pc:sldMk cId="2221577310" sldId="271"/>
            <ac:spMk id="13" creationId="{9A17C740-19AE-F63A-2D8C-61C05A3A9A34}"/>
          </ac:spMkLst>
        </pc:spChg>
        <pc:spChg chg="del">
          <ac:chgData name="Yasuhide Yamada" userId="a030c9d552be1396" providerId="LiveId" clId="{E0FFB843-468B-4D8A-A591-6450C5B8B3C3}" dt="2023-11-02T06:44:46.855" v="1" actId="478"/>
          <ac:spMkLst>
            <pc:docMk/>
            <pc:sldMk cId="2221577310" sldId="271"/>
            <ac:spMk id="14" creationId="{334CB06F-61DA-1811-4D06-B70B1E2368C4}"/>
          </ac:spMkLst>
        </pc:spChg>
        <pc:spChg chg="del">
          <ac:chgData name="Yasuhide Yamada" userId="a030c9d552be1396" providerId="LiveId" clId="{E0FFB843-468B-4D8A-A591-6450C5B8B3C3}" dt="2023-11-02T06:46:41.236" v="30" actId="478"/>
          <ac:spMkLst>
            <pc:docMk/>
            <pc:sldMk cId="2221577310" sldId="271"/>
            <ac:spMk id="16" creationId="{3E3AAFD5-83CB-B67F-82D5-7415375037BE}"/>
          </ac:spMkLst>
        </pc:spChg>
        <pc:spChg chg="del">
          <ac:chgData name="Yasuhide Yamada" userId="a030c9d552be1396" providerId="LiveId" clId="{E0FFB843-468B-4D8A-A591-6450C5B8B3C3}" dt="2023-11-02T06:46:34.911" v="27" actId="478"/>
          <ac:spMkLst>
            <pc:docMk/>
            <pc:sldMk cId="2221577310" sldId="271"/>
            <ac:spMk id="17" creationId="{DF2FDF58-6B37-3C3C-DDD0-6A8A5790CA88}"/>
          </ac:spMkLst>
        </pc:spChg>
        <pc:spChg chg="del">
          <ac:chgData name="Yasuhide Yamada" userId="a030c9d552be1396" providerId="LiveId" clId="{E0FFB843-468B-4D8A-A591-6450C5B8B3C3}" dt="2023-11-02T06:46:38.134" v="28" actId="478"/>
          <ac:spMkLst>
            <pc:docMk/>
            <pc:sldMk cId="2221577310" sldId="271"/>
            <ac:spMk id="18" creationId="{D1FC4E97-CDE0-17ED-8189-E5406CE126CD}"/>
          </ac:spMkLst>
        </pc:spChg>
        <pc:spChg chg="del">
          <ac:chgData name="Yasuhide Yamada" userId="a030c9d552be1396" providerId="LiveId" clId="{E0FFB843-468B-4D8A-A591-6450C5B8B3C3}" dt="2023-11-02T06:46:42.273" v="31" actId="478"/>
          <ac:spMkLst>
            <pc:docMk/>
            <pc:sldMk cId="2221577310" sldId="271"/>
            <ac:spMk id="19" creationId="{BF074459-B317-CA41-9697-45E2908E2A59}"/>
          </ac:spMkLst>
        </pc:spChg>
        <pc:spChg chg="add del mod">
          <ac:chgData name="Yasuhide Yamada" userId="a030c9d552be1396" providerId="LiveId" clId="{E0FFB843-468B-4D8A-A591-6450C5B8B3C3}" dt="2023-11-02T06:44:55.448" v="4" actId="478"/>
          <ac:spMkLst>
            <pc:docMk/>
            <pc:sldMk cId="2221577310" sldId="271"/>
            <ac:spMk id="20" creationId="{DDFE5CA0-A3E2-4531-0BF8-CAC68EBC5B29}"/>
          </ac:spMkLst>
        </pc:spChg>
        <pc:picChg chg="del">
          <ac:chgData name="Yasuhide Yamada" userId="a030c9d552be1396" providerId="LiveId" clId="{E0FFB843-468B-4D8A-A591-6450C5B8B3C3}" dt="2023-11-02T06:44:37.646" v="0" actId="478"/>
          <ac:picMkLst>
            <pc:docMk/>
            <pc:sldMk cId="2221577310" sldId="271"/>
            <ac:picMk id="4" creationId="{97AC9A0A-890E-CB71-90AB-C5096E9EE7A3}"/>
          </ac:picMkLst>
        </pc:picChg>
        <pc:picChg chg="del">
          <ac:chgData name="Yasuhide Yamada" userId="a030c9d552be1396" providerId="LiveId" clId="{E0FFB843-468B-4D8A-A591-6450C5B8B3C3}" dt="2023-11-02T06:44:46.855" v="1" actId="478"/>
          <ac:picMkLst>
            <pc:docMk/>
            <pc:sldMk cId="2221577310" sldId="271"/>
            <ac:picMk id="5" creationId="{7A803C9D-1CD2-273A-33F3-9DD5F1CAEA3B}"/>
          </ac:picMkLst>
        </pc:picChg>
        <pc:picChg chg="del">
          <ac:chgData name="Yasuhide Yamada" userId="a030c9d552be1396" providerId="LiveId" clId="{E0FFB843-468B-4D8A-A591-6450C5B8B3C3}" dt="2023-11-02T06:44:46.855" v="1" actId="478"/>
          <ac:picMkLst>
            <pc:docMk/>
            <pc:sldMk cId="2221577310" sldId="271"/>
            <ac:picMk id="6" creationId="{809C5981-BE1D-5DEF-2809-BE407DB60485}"/>
          </ac:picMkLst>
        </pc:picChg>
        <pc:picChg chg="del">
          <ac:chgData name="Yasuhide Yamada" userId="a030c9d552be1396" providerId="LiveId" clId="{E0FFB843-468B-4D8A-A591-6450C5B8B3C3}" dt="2023-11-02T06:44:46.855" v="1" actId="478"/>
          <ac:picMkLst>
            <pc:docMk/>
            <pc:sldMk cId="2221577310" sldId="271"/>
            <ac:picMk id="7" creationId="{A4B3B5AB-C9B9-BE5B-EF86-4E7A292CA6D1}"/>
          </ac:picMkLst>
        </pc:picChg>
      </pc:sldChg>
      <pc:sldChg chg="delSp modSp add mod">
        <pc:chgData name="Yasuhide Yamada" userId="a030c9d552be1396" providerId="LiveId" clId="{E0FFB843-468B-4D8A-A591-6450C5B8B3C3}" dt="2023-11-02T06:55:14.758" v="126" actId="20577"/>
        <pc:sldMkLst>
          <pc:docMk/>
          <pc:sldMk cId="505753627" sldId="277"/>
        </pc:sldMkLst>
        <pc:spChg chg="mod">
          <ac:chgData name="Yasuhide Yamada" userId="a030c9d552be1396" providerId="LiveId" clId="{E0FFB843-468B-4D8A-A591-6450C5B8B3C3}" dt="2023-11-02T06:53:19.848" v="57" actId="27636"/>
          <ac:spMkLst>
            <pc:docMk/>
            <pc:sldMk cId="505753627" sldId="277"/>
            <ac:spMk id="2" creationId="{8C41E560-8CA3-80C3-910F-E713206458EF}"/>
          </ac:spMkLst>
        </pc:spChg>
        <pc:spChg chg="del">
          <ac:chgData name="Yasuhide Yamada" userId="a030c9d552be1396" providerId="LiveId" clId="{E0FFB843-468B-4D8A-A591-6450C5B8B3C3}" dt="2023-11-02T06:54:53.856" v="124" actId="478"/>
          <ac:spMkLst>
            <pc:docMk/>
            <pc:sldMk cId="505753627" sldId="277"/>
            <ac:spMk id="4" creationId="{10DFC4D6-023B-71FA-968F-95C71F51D554}"/>
          </ac:spMkLst>
        </pc:spChg>
        <pc:spChg chg="mod">
          <ac:chgData name="Yasuhide Yamada" userId="a030c9d552be1396" providerId="LiveId" clId="{E0FFB843-468B-4D8A-A591-6450C5B8B3C3}" dt="2023-11-02T06:53:53.935" v="82" actId="20577"/>
          <ac:spMkLst>
            <pc:docMk/>
            <pc:sldMk cId="505753627" sldId="277"/>
            <ac:spMk id="9" creationId="{8AF8F45B-55B1-6B27-C8FF-D3C9DA3A5D58}"/>
          </ac:spMkLst>
        </pc:spChg>
        <pc:spChg chg="mod">
          <ac:chgData name="Yasuhide Yamada" userId="a030c9d552be1396" providerId="LiveId" clId="{E0FFB843-468B-4D8A-A591-6450C5B8B3C3}" dt="2023-11-02T06:54:46.899" v="123" actId="14100"/>
          <ac:spMkLst>
            <pc:docMk/>
            <pc:sldMk cId="505753627" sldId="277"/>
            <ac:spMk id="26" creationId="{0953CA56-D3BD-D80B-0806-B793B7AAF316}"/>
          </ac:spMkLst>
        </pc:spChg>
        <pc:graphicFrameChg chg="modGraphic">
          <ac:chgData name="Yasuhide Yamada" userId="a030c9d552be1396" providerId="LiveId" clId="{E0FFB843-468B-4D8A-A591-6450C5B8B3C3}" dt="2023-11-02T06:55:11.447" v="125" actId="20577"/>
          <ac:graphicFrameMkLst>
            <pc:docMk/>
            <pc:sldMk cId="505753627" sldId="277"/>
            <ac:graphicFrameMk id="3" creationId="{EC81FF47-CD0F-0C5C-EE76-D8174D1130F7}"/>
          </ac:graphicFrameMkLst>
        </pc:graphicFrameChg>
        <pc:graphicFrameChg chg="modGraphic">
          <ac:chgData name="Yasuhide Yamada" userId="a030c9d552be1396" providerId="LiveId" clId="{E0FFB843-468B-4D8A-A591-6450C5B8B3C3}" dt="2023-11-02T06:55:14.758" v="126" actId="20577"/>
          <ac:graphicFrameMkLst>
            <pc:docMk/>
            <pc:sldMk cId="505753627" sldId="277"/>
            <ac:graphicFrameMk id="6" creationId="{8449825B-2C4C-D63F-E3DB-937E5B42CEDA}"/>
          </ac:graphicFrameMkLst>
        </pc:graphicFrameChg>
      </pc:sldChg>
      <pc:sldChg chg="addSp delSp modSp add del mod ord">
        <pc:chgData name="Yasuhide Yamada" userId="a030c9d552be1396" providerId="LiveId" clId="{E0FFB843-468B-4D8A-A591-6450C5B8B3C3}" dt="2023-11-02T06:52:42.342" v="49" actId="47"/>
        <pc:sldMkLst>
          <pc:docMk/>
          <pc:sldMk cId="3493685835" sldId="278"/>
        </pc:sldMkLst>
        <pc:spChg chg="mod">
          <ac:chgData name="Yasuhide Yamada" userId="a030c9d552be1396" providerId="LiveId" clId="{E0FFB843-468B-4D8A-A591-6450C5B8B3C3}" dt="2023-11-02T06:52:24.039" v="48" actId="20577"/>
          <ac:spMkLst>
            <pc:docMk/>
            <pc:sldMk cId="3493685835" sldId="278"/>
            <ac:spMk id="2" creationId="{8C41E560-8CA3-80C3-910F-E713206458EF}"/>
          </ac:spMkLst>
        </pc:spChg>
        <pc:spChg chg="add del mod">
          <ac:chgData name="Yasuhide Yamada" userId="a030c9d552be1396" providerId="LiveId" clId="{E0FFB843-468B-4D8A-A591-6450C5B8B3C3}" dt="2023-11-02T06:51:59.408" v="40" actId="478"/>
          <ac:spMkLst>
            <pc:docMk/>
            <pc:sldMk cId="3493685835" sldId="278"/>
            <ac:spMk id="5" creationId="{0A4526B0-B670-0021-E124-7F9E360C5F31}"/>
          </ac:spMkLst>
        </pc:spChg>
      </pc:sldChg>
    </pc:docChg>
  </pc:docChgLst>
  <pc:docChgLst>
    <pc:chgData name="Yasuhide Yamada" userId="a030c9d552be1396" providerId="LiveId" clId="{01EB2A5B-2C3E-4E7B-AAC5-00011A9EFFFF}"/>
    <pc:docChg chg="modSld">
      <pc:chgData name="Yasuhide Yamada" userId="a030c9d552be1396" providerId="LiveId" clId="{01EB2A5B-2C3E-4E7B-AAC5-00011A9EFFFF}" dt="2023-11-02T06:43:44.249" v="22" actId="1076"/>
      <pc:docMkLst>
        <pc:docMk/>
      </pc:docMkLst>
      <pc:sldChg chg="modSp mod">
        <pc:chgData name="Yasuhide Yamada" userId="a030c9d552be1396" providerId="LiveId" clId="{01EB2A5B-2C3E-4E7B-AAC5-00011A9EFFFF}" dt="2023-11-02T06:43:44.249" v="22" actId="1076"/>
        <pc:sldMkLst>
          <pc:docMk/>
          <pc:sldMk cId="1967230608" sldId="264"/>
        </pc:sldMkLst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3" creationId="{5788A488-6EB0-14A0-E90C-0266AC44E854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4" creationId="{FDD1D5B3-EBD5-F4F2-1B7D-75245FC97AB1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5" creationId="{3AC1B40D-6447-075A-4079-A1E6E6DC45C4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6" creationId="{87220BA3-2F90-D163-4205-E78C55FE8C9F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7" creationId="{2C09AAB1-C4FE-4B75-C2D6-C9CE1ACB1A89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8" creationId="{CC3FBEC3-0FE0-AA39-938A-F0B59EE44E6C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9" creationId="{F63DE4A7-1E4D-4477-34AA-02BDCFDE4382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10" creationId="{F0D846DA-0AFA-E851-6CE4-CF0FE2CD1153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11" creationId="{2CB07CFB-7C90-C5F6-4F7D-78210A36F290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13" creationId="{E3FA83C4-7323-BB9F-FDCC-F55DC38152A7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14" creationId="{989BB311-65CB-574A-F6CC-629805E4E549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15" creationId="{07E7A8B7-C5F6-B44E-E3FA-606075F86611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16" creationId="{7D3D09EE-F971-8CE9-F947-BED75E31A830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17" creationId="{67CE9E98-AF2E-ABF5-0EFC-E89422222C92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18" creationId="{31E3CF57-779F-EA49-7F2B-4A29DDB8D73A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19" creationId="{EAA12BCF-B1C8-B2F2-3EF9-9AD4CF0276D5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20" creationId="{EE3DA1B9-1989-95B6-81B7-A7C35EE03E47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21" creationId="{0A027717-4F32-5220-A848-B7B7DAB0818B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22" creationId="{84207ECB-B9FA-844D-33AB-5AC3E1BD704C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23" creationId="{EF921393-2ACD-1A4B-3ECB-5801CE30501F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24" creationId="{092AF20E-D537-8F1A-57FE-432497062702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25" creationId="{5933FA53-D8F6-0FD0-8E52-A500181808A5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26" creationId="{D6EC7F22-00A3-333C-EC61-8955C8D4AED1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27" creationId="{B7468FA1-3F99-8EA7-53E1-38A22B6B1E9E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28" creationId="{376BC480-5281-804C-ABE4-A82478015D30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29" creationId="{C9B640B6-D61D-D7FE-0155-5171A4FB00FA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30" creationId="{8393F5ED-EDAE-1305-BCD5-8C1859950C08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31" creationId="{5DC0709B-2015-824A-5365-AE8BAA3A3A41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32" creationId="{C4C83A7B-F61B-CEF6-CD22-970568D879C6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33" creationId="{EF90B7B4-C7AE-A891-26D6-205C12B0F32A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34" creationId="{1EEF3076-0D71-34D0-AC02-8F3FAC7D0A79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35" creationId="{FD3D3DD4-4E65-0EB6-2759-C507D924F925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36" creationId="{61F5635C-8AFA-D2FA-E0C9-A91F75AB0375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37" creationId="{984F4B28-C9BE-DAAA-7D1F-C751F99B72FF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38" creationId="{04BEA8EF-834E-3D25-1C0C-F035E7278C2F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39" creationId="{DC500E98-7B05-484E-2BCB-56A4DE0AAF7C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40" creationId="{8AA0D822-588D-4EEA-4644-8AC9D0FDB325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41" creationId="{8C1C5AB8-5ADE-F70A-E9AA-1ED07F361632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42" creationId="{16552C73-5C6F-4D96-1726-0F312EF341DA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43" creationId="{086E868F-563C-DB08-C8E3-8244C0883655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44" creationId="{A1467E96-5873-CA0F-EB47-DDD5E6B36FD8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45" creationId="{77927187-231F-3DA2-32BC-B7EADAA5F114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46" creationId="{1604687D-D841-29E5-BF5D-ED0BA58AE897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48" creationId="{F7C1BFB6-9D66-F2C7-BA3C-63937C10A784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49" creationId="{F92246DC-7913-6B9C-FB9E-8C5FFEA75641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50" creationId="{0E52FDDE-F00C-DC82-A538-E4C000D87176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51" creationId="{4702393E-D878-E176-76A0-67FC49E2A58D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52" creationId="{238CA45B-73F5-BD14-A5A7-D08DA6F7B0A4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53" creationId="{C1B41471-5CD6-FF7E-5170-1F74389CEFA2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54" creationId="{AF60D818-40AE-4B76-6741-6B124A1A08CD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55" creationId="{2C83119B-C98E-09FB-CD68-14D51E9BC5D8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56" creationId="{318EDEE7-4D6C-8537-3C3C-DA3339B05A53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57" creationId="{01C71724-5094-97C2-ADD1-E26206AB033D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58" creationId="{7C446B7C-DC17-E5F9-6B75-E921DC0A2DC4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59" creationId="{2C649E11-5D3A-EBD0-F938-A3507EEF2C5B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60" creationId="{6C83B5AC-1015-F4C3-6702-4C6316704AA3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61" creationId="{8AA50432-4BBE-FCF3-EC0D-F9622455773E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62" creationId="{8232E738-D132-D075-3BF9-F2E1C001B5EF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63" creationId="{9267033F-86AF-6007-ADF9-8968944872FC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64" creationId="{E956F322-F953-A484-741A-3F1845F32327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65" creationId="{7916342C-C8BA-67DC-2EA1-C477AD6997EE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66" creationId="{E7BA09F3-876A-B5D4-2C41-2D1A6981C3FA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67" creationId="{4A788098-0171-E9A2-1D29-C8C6B5446D59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68" creationId="{9B6BD8A4-1328-CD33-3A10-F544BD737345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69" creationId="{A0993B64-4166-62CA-8A17-4CB1FE74A220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70" creationId="{F5763E78-06D7-63D7-E4EA-B56884BC5EE9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71" creationId="{0F3309B7-55D2-030D-0638-A72C748B2897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72" creationId="{44A279BE-2312-B549-9A0A-01DF1D7BBF16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73" creationId="{CFD425E0-D121-2B64-F064-E2F0F03A57D0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74" creationId="{346F4595-BB79-617F-8F49-76C32414F61E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75" creationId="{861ADCC1-0691-25A9-55FC-A6B4E4D15A8C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76" creationId="{BF3AF219-B8E9-1266-DCBF-C70F4E552590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77" creationId="{62536B61-2695-7F99-9015-40CD3F17F756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78" creationId="{46BF9317-9BE0-9713-C95C-5AB6A5FCE1C9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79" creationId="{F2EB0B99-44C5-C148-663B-FB6F6E118F8F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80" creationId="{6C3890A0-8D07-1E33-DFCA-A0A8B18A0ABB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81" creationId="{A9FA9C66-D001-A14C-1943-5492AEDBC3A3}"/>
          </ac:spMkLst>
        </pc:spChg>
        <pc:spChg chg="mod">
          <ac:chgData name="Yasuhide Yamada" userId="a030c9d552be1396" providerId="LiveId" clId="{01EB2A5B-2C3E-4E7B-AAC5-00011A9EFFFF}" dt="2023-11-02T06:43:44.249" v="22" actId="1076"/>
          <ac:spMkLst>
            <pc:docMk/>
            <pc:sldMk cId="1967230608" sldId="264"/>
            <ac:spMk id="82" creationId="{4F27000B-E769-43A8-E38B-4C1609020B68}"/>
          </ac:spMkLst>
        </pc:spChg>
        <pc:grpChg chg="mod">
          <ac:chgData name="Yasuhide Yamada" userId="a030c9d552be1396" providerId="LiveId" clId="{01EB2A5B-2C3E-4E7B-AAC5-00011A9EFFFF}" dt="2023-11-02T06:43:44.249" v="22" actId="1076"/>
          <ac:grpSpMkLst>
            <pc:docMk/>
            <pc:sldMk cId="1967230608" sldId="264"/>
            <ac:grpSpMk id="2" creationId="{7AFBE7ED-7380-1F5D-EC17-2E2E594B47DC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AAA66A-8DB8-DC18-CC3A-42AADC55F0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C156773-344E-3AC1-8334-1993C0DB00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60873E-E72E-D438-F738-52C0B7E05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866-B5C3-4A38-B9B0-07ABFCEF35E5}" type="datetimeFigureOut">
              <a:rPr kumimoji="1" lang="ja-JP" altLang="en-US" smtClean="0"/>
              <a:t>2023/11/7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486211B-35CA-5A0A-3471-683799F74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7C9057-DEA6-F81A-3911-1078701F6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601FE-36A2-4BC5-A26C-BC100B1D4A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7625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DAD7A6-AD0C-29CF-C942-FCF682AA1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F045E97-943B-64C6-7E6A-14A5269A47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80748C4-7E8C-682F-4709-D93E46BF9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866-B5C3-4A38-B9B0-07ABFCEF35E5}" type="datetimeFigureOut">
              <a:rPr kumimoji="1" lang="ja-JP" altLang="en-US" smtClean="0"/>
              <a:t>2023/11/7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3111D6F-875E-E5C5-538A-58F296E5E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1440B19-C7CC-23CB-6777-9E4019F4E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601FE-36A2-4BC5-A26C-BC100B1D4A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9677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19F0AA3-8C9B-AFB5-CD05-FE4D6C3FD3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AE7B4B8-18FC-4826-0DDB-DD44414206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FDC2AC-03F5-E3A4-B318-97ED4ECC0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866-B5C3-4A38-B9B0-07ABFCEF35E5}" type="datetimeFigureOut">
              <a:rPr kumimoji="1" lang="ja-JP" altLang="en-US" smtClean="0"/>
              <a:t>2023/11/7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6031469-A7F1-0CA9-2B14-7BD514A55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646E56-85B2-EBD9-5076-0EDF8D7B9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601FE-36A2-4BC5-A26C-BC100B1D4A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7891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6DF5FD-DB61-2C81-F8AA-B020E791E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38DE64F-CEE0-6023-BA5C-A2E1C3F54B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BB96A1D-DFB8-3E49-EE26-E5EADC3F7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866-B5C3-4A38-B9B0-07ABFCEF35E5}" type="datetimeFigureOut">
              <a:rPr kumimoji="1" lang="ja-JP" altLang="en-US" smtClean="0"/>
              <a:t>2023/11/7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9ED24C8-45A1-107F-9500-138417744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1757B2E-E9AE-18D5-764E-EA792579D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601FE-36A2-4BC5-A26C-BC100B1D4A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4193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2AC45A-8A94-DCB8-895D-83C2F9C35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AB75D5C-3AC1-E4FA-AB8D-96E8417641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3E375B2-D6E8-E199-14DE-2B8B458FE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866-B5C3-4A38-B9B0-07ABFCEF35E5}" type="datetimeFigureOut">
              <a:rPr kumimoji="1" lang="ja-JP" altLang="en-US" smtClean="0"/>
              <a:t>2023/11/7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60D13B7-F9E6-8CF9-827D-26D3E8EB8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F99421-0A29-413E-009C-BB2CF13B1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601FE-36A2-4BC5-A26C-BC100B1D4A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7104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6961A6-0C60-9856-C3F5-2685921D5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F222CD5-C9A5-F953-8B00-6D1E4224D4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8852815-D029-95E9-5CF2-9A5AF544D9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50D6B91-952D-93AF-E95E-33E6F41D9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866-B5C3-4A38-B9B0-07ABFCEF35E5}" type="datetimeFigureOut">
              <a:rPr kumimoji="1" lang="ja-JP" altLang="en-US" smtClean="0"/>
              <a:t>2023/11/7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9DE3885-A8DA-710A-9662-B9EE4D046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406FD05-C060-3BBA-B039-BB8C28E90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601FE-36A2-4BC5-A26C-BC100B1D4A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7214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06A9E1-59E3-FEFE-BF36-E7B895693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970098B-0F3D-986D-DDFE-DCC055B280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143C28F-AB65-AC7F-6945-F39561FB73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24DDA93-7360-6B1E-B81B-5871D9B234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615A834-CD27-B180-D2EC-05E6AA9443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CF95B6E-4A71-7A6E-5597-4DE1BA88A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866-B5C3-4A38-B9B0-07ABFCEF35E5}" type="datetimeFigureOut">
              <a:rPr kumimoji="1" lang="ja-JP" altLang="en-US" smtClean="0"/>
              <a:t>2023/11/7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033266D-FE05-B087-8ECC-9C49C860C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302C36E8-1886-2B04-4610-1DF9A589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601FE-36A2-4BC5-A26C-BC100B1D4A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3367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6AC9173-2A8F-0C75-42F5-46DC142AF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75FD128-A208-1959-B044-6C58E908D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866-B5C3-4A38-B9B0-07ABFCEF35E5}" type="datetimeFigureOut">
              <a:rPr kumimoji="1" lang="ja-JP" altLang="en-US" smtClean="0"/>
              <a:t>2023/11/7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ECD4E98-72F9-5A31-7402-309F1B415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61A023C-5BC2-E410-AF14-AA3015880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601FE-36A2-4BC5-A26C-BC100B1D4A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5892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E4E0A4A-65DC-400F-87C5-7C4450608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866-B5C3-4A38-B9B0-07ABFCEF35E5}" type="datetimeFigureOut">
              <a:rPr kumimoji="1" lang="ja-JP" altLang="en-US" smtClean="0"/>
              <a:t>2023/11/7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926004C-06A9-C2E7-FFCC-51924E32C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FD96F6E-7244-4CAF-AD96-37124B2BD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601FE-36A2-4BC5-A26C-BC100B1D4A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982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A51BBB-EB49-E28D-9252-E42B38145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39562A1-A9A2-4DEB-2F8F-43A2816B6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FEBF489-285C-CE6E-74B2-0B1C5264F1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4CF951F-0E84-A4C5-136D-641A9A550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866-B5C3-4A38-B9B0-07ABFCEF35E5}" type="datetimeFigureOut">
              <a:rPr kumimoji="1" lang="ja-JP" altLang="en-US" smtClean="0"/>
              <a:t>2023/11/7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2F2F7FA-607C-B57C-FBA7-84B75263E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2B2B835-E95F-4009-4105-63867AF62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601FE-36A2-4BC5-A26C-BC100B1D4A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5758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85974D-E89A-1F97-1A8F-412802A67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5CB44C4-3BE5-C126-9BAB-53174336BB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7E35312-65E2-9542-1A7C-63B28E73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558DAF1-0F62-183C-1817-FC4E0BE0B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C866-B5C3-4A38-B9B0-07ABFCEF35E5}" type="datetimeFigureOut">
              <a:rPr kumimoji="1" lang="ja-JP" altLang="en-US" smtClean="0"/>
              <a:t>2023/11/7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7D5A8E0-3742-4975-6EBE-D6DA22867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759C50A-774D-FF6E-8C87-425FDB733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601FE-36A2-4BC5-A26C-BC100B1D4A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9090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16B8294-A7AD-9731-441A-3097E22D3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91D9289-AB10-C702-05BB-E8325596E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DA031A-B5BC-1968-20CE-971B70D688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4C866-B5C3-4A38-B9B0-07ABFCEF35E5}" type="datetimeFigureOut">
              <a:rPr kumimoji="1" lang="ja-JP" altLang="en-US" smtClean="0"/>
              <a:t>2023/11/7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F5AD552-1E7F-C164-F942-D9B9F6ABE5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A44EF3E-36C1-957B-92CA-5E091AFB90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601FE-36A2-4BC5-A26C-BC100B1D4A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8826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>
            <a:extLst>
              <a:ext uri="{FF2B5EF4-FFF2-40B4-BE49-F238E27FC236}">
                <a16:creationId xmlns:a16="http://schemas.microsoft.com/office/drawing/2014/main" id="{7AFBE7ED-7380-1F5D-EC17-2E2E594B47D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922463" y="762000"/>
            <a:ext cx="8347075" cy="5678488"/>
            <a:chOff x="1211" y="480"/>
            <a:chExt cx="5258" cy="3577"/>
          </a:xfrm>
        </p:grpSpPr>
        <p:sp>
          <p:nvSpPr>
            <p:cNvPr id="3" name="AutoShape 3">
              <a:extLst>
                <a:ext uri="{FF2B5EF4-FFF2-40B4-BE49-F238E27FC236}">
                  <a16:creationId xmlns:a16="http://schemas.microsoft.com/office/drawing/2014/main" id="{5788A488-6EB0-14A0-E90C-0266AC44E854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211" y="480"/>
              <a:ext cx="5258" cy="3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FDD1D5B3-EBD5-F4F2-1B7D-75245FC97A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1" y="503"/>
              <a:ext cx="65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entury" panose="02040604050505020304" pitchFamily="18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id="{3AC1B40D-6447-075A-4079-A1E6E6DC45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1" y="647"/>
              <a:ext cx="65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entury" panose="02040604050505020304" pitchFamily="18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" name="Rectangle 7">
              <a:extLst>
                <a:ext uri="{FF2B5EF4-FFF2-40B4-BE49-F238E27FC236}">
                  <a16:creationId xmlns:a16="http://schemas.microsoft.com/office/drawing/2014/main" id="{87220BA3-2F90-D163-4205-E78C55FE8C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1" y="791"/>
              <a:ext cx="65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entury" panose="02040604050505020304" pitchFamily="18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2C09AAB1-C4FE-4B75-C2D6-C9CE1ACB1A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1" y="935"/>
              <a:ext cx="65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entury" panose="02040604050505020304" pitchFamily="18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CC3FBEC3-0FE0-AA39-938A-F0B59EE44E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1" y="1079"/>
              <a:ext cx="65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entury" panose="02040604050505020304" pitchFamily="18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Rectangle 10">
              <a:extLst>
                <a:ext uri="{FF2B5EF4-FFF2-40B4-BE49-F238E27FC236}">
                  <a16:creationId xmlns:a16="http://schemas.microsoft.com/office/drawing/2014/main" id="{F63DE4A7-1E4D-4477-34AA-02BDCFDE43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1" y="1223"/>
              <a:ext cx="65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entury" panose="02040604050505020304" pitchFamily="18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F0D846DA-0AFA-E851-6CE4-CF0FE2CD11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1" y="1367"/>
              <a:ext cx="65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entury" panose="02040604050505020304" pitchFamily="18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Rectangle 12">
              <a:extLst>
                <a:ext uri="{FF2B5EF4-FFF2-40B4-BE49-F238E27FC236}">
                  <a16:creationId xmlns:a16="http://schemas.microsoft.com/office/drawing/2014/main" id="{2CB07CFB-7C90-C5F6-4F7D-78210A36F2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1" y="1511"/>
              <a:ext cx="65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entury" panose="02040604050505020304" pitchFamily="18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Rectangle 13">
              <a:extLst>
                <a:ext uri="{FF2B5EF4-FFF2-40B4-BE49-F238E27FC236}">
                  <a16:creationId xmlns:a16="http://schemas.microsoft.com/office/drawing/2014/main" id="{E3FA83C4-7323-BB9F-FDCC-F55DC3815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1" y="1655"/>
              <a:ext cx="65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entury" panose="02040604050505020304" pitchFamily="18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989BB311-65CB-574A-F6CC-629805E4E5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1" y="1799"/>
              <a:ext cx="65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1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entury" panose="02040604050505020304" pitchFamily="18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07E7A8B7-C5F6-B44E-E3FA-606075F866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6" y="2783"/>
              <a:ext cx="3953" cy="671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" name="Rectangle 16">
              <a:extLst>
                <a:ext uri="{FF2B5EF4-FFF2-40B4-BE49-F238E27FC236}">
                  <a16:creationId xmlns:a16="http://schemas.microsoft.com/office/drawing/2014/main" id="{7D3D09EE-F971-8CE9-F947-BED75E31A8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7" y="2827"/>
              <a:ext cx="813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Assessable for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17">
              <a:extLst>
                <a:ext uri="{FF2B5EF4-FFF2-40B4-BE49-F238E27FC236}">
                  <a16:creationId xmlns:a16="http://schemas.microsoft.com/office/drawing/2014/main" id="{67CE9E98-AF2E-ABF5-0EFC-E89422222C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9" y="2830"/>
              <a:ext cx="81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31E3CF57-779F-EA49-7F2B-4A29DDB8D7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7" y="2971"/>
              <a:ext cx="173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Rectangle 19">
              <a:extLst>
                <a:ext uri="{FF2B5EF4-FFF2-40B4-BE49-F238E27FC236}">
                  <a16:creationId xmlns:a16="http://schemas.microsoft.com/office/drawing/2014/main" id="{EAA12BCF-B1C8-B2F2-3EF9-9AD4CF0276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2" y="2971"/>
              <a:ext cx="429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ERCC1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Rectangle 20">
              <a:extLst>
                <a:ext uri="{FF2B5EF4-FFF2-40B4-BE49-F238E27FC236}">
                  <a16:creationId xmlns:a16="http://schemas.microsoft.com/office/drawing/2014/main" id="{EE3DA1B9-1989-95B6-81B7-A7C35EE03E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1" y="2971"/>
              <a:ext cx="80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id="{0A027717-4F32-5220-A848-B7B7DAB081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3" y="2971"/>
              <a:ext cx="381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mRNA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Rectangle 22">
              <a:extLst>
                <a:ext uri="{FF2B5EF4-FFF2-40B4-BE49-F238E27FC236}">
                  <a16:creationId xmlns:a16="http://schemas.microsoft.com/office/drawing/2014/main" id="{84207ECB-B9FA-844D-33AB-5AC3E1BD70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3" y="2971"/>
              <a:ext cx="80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1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id="{EF921393-2ACD-1A4B-3ECB-5801CE3050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4" y="2971"/>
              <a:ext cx="213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(n=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24">
              <a:extLst>
                <a:ext uri="{FF2B5EF4-FFF2-40B4-BE49-F238E27FC236}">
                  <a16:creationId xmlns:a16="http://schemas.microsoft.com/office/drawing/2014/main" id="{092AF20E-D537-8F1A-57FE-4324970627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9" y="2971"/>
              <a:ext cx="235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426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25">
              <a:extLst>
                <a:ext uri="{FF2B5EF4-FFF2-40B4-BE49-F238E27FC236}">
                  <a16:creationId xmlns:a16="http://schemas.microsoft.com/office/drawing/2014/main" id="{5933FA53-D8F6-0FD0-8E52-A500181808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7" y="2971"/>
              <a:ext cx="148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),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26">
              <a:extLst>
                <a:ext uri="{FF2B5EF4-FFF2-40B4-BE49-F238E27FC236}">
                  <a16:creationId xmlns:a16="http://schemas.microsoft.com/office/drawing/2014/main" id="{D6EC7F22-00A3-333C-EC61-8955C8D4AE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16" y="2971"/>
              <a:ext cx="192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TS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27">
              <a:extLst>
                <a:ext uri="{FF2B5EF4-FFF2-40B4-BE49-F238E27FC236}">
                  <a16:creationId xmlns:a16="http://schemas.microsoft.com/office/drawing/2014/main" id="{B7468FA1-3F99-8EA7-53E1-38A22B6B1E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9" y="2971"/>
              <a:ext cx="80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id="{376BC480-5281-804C-ABE4-A82478015D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0" y="2971"/>
              <a:ext cx="379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1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mRNA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id="{C9B640B6-D61D-D7FE-0155-5171A4FB00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0" y="2971"/>
              <a:ext cx="80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30">
              <a:extLst>
                <a:ext uri="{FF2B5EF4-FFF2-40B4-BE49-F238E27FC236}">
                  <a16:creationId xmlns:a16="http://schemas.microsoft.com/office/drawing/2014/main" id="{8393F5ED-EDAE-1305-BCD5-8C1859950C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1" y="2971"/>
              <a:ext cx="213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(n=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31">
              <a:extLst>
                <a:ext uri="{FF2B5EF4-FFF2-40B4-BE49-F238E27FC236}">
                  <a16:creationId xmlns:a16="http://schemas.microsoft.com/office/drawing/2014/main" id="{5DC0709B-2015-824A-5365-AE8BAA3A3A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7" y="2971"/>
              <a:ext cx="235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449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32">
              <a:extLst>
                <a:ext uri="{FF2B5EF4-FFF2-40B4-BE49-F238E27FC236}">
                  <a16:creationId xmlns:a16="http://schemas.microsoft.com/office/drawing/2014/main" id="{C4C83A7B-F61B-CEF6-CD22-970568D879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4" y="2971"/>
              <a:ext cx="86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)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33">
              <a:extLst>
                <a:ext uri="{FF2B5EF4-FFF2-40B4-BE49-F238E27FC236}">
                  <a16:creationId xmlns:a16="http://schemas.microsoft.com/office/drawing/2014/main" id="{EF90B7B4-C7AE-A891-26D6-205C12B0F3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40" y="2971"/>
              <a:ext cx="80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34">
              <a:extLst>
                <a:ext uri="{FF2B5EF4-FFF2-40B4-BE49-F238E27FC236}">
                  <a16:creationId xmlns:a16="http://schemas.microsoft.com/office/drawing/2014/main" id="{1EEF3076-0D71-34D0-AC02-8F3FAC7D0A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2" y="2971"/>
              <a:ext cx="1081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with qualifiable RNA,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35">
              <a:extLst>
                <a:ext uri="{FF2B5EF4-FFF2-40B4-BE49-F238E27FC236}">
                  <a16:creationId xmlns:a16="http://schemas.microsoft.com/office/drawing/2014/main" id="{FD3D3DD4-4E65-0EB6-2759-C507D924F9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05" y="2971"/>
              <a:ext cx="80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36">
              <a:extLst>
                <a:ext uri="{FF2B5EF4-FFF2-40B4-BE49-F238E27FC236}">
                  <a16:creationId xmlns:a16="http://schemas.microsoft.com/office/drawing/2014/main" id="{61F5635C-8AFA-D2FA-E0C9-A91F75AB03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1" y="2971"/>
              <a:ext cx="80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37">
              <a:extLst>
                <a:ext uri="{FF2B5EF4-FFF2-40B4-BE49-F238E27FC236}">
                  <a16:creationId xmlns:a16="http://schemas.microsoft.com/office/drawing/2014/main" id="{984F4B28-C9BE-DAAA-7D1F-C751F99B72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1" y="3115"/>
              <a:ext cx="2039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NCConcopanel, DNA sequence (n=124)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38">
              <a:extLst>
                <a:ext uri="{FF2B5EF4-FFF2-40B4-BE49-F238E27FC236}">
                  <a16:creationId xmlns:a16="http://schemas.microsoft.com/office/drawing/2014/main" id="{04BEA8EF-834E-3D25-1C0C-F035E7278C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1" y="3115"/>
              <a:ext cx="80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39">
              <a:extLst>
                <a:ext uri="{FF2B5EF4-FFF2-40B4-BE49-F238E27FC236}">
                  <a16:creationId xmlns:a16="http://schemas.microsoft.com/office/drawing/2014/main" id="{DC500E98-7B05-484E-2BCB-56A4DE0AAF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13" y="3115"/>
              <a:ext cx="1081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with qualifiable DNA,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40">
              <a:extLst>
                <a:ext uri="{FF2B5EF4-FFF2-40B4-BE49-F238E27FC236}">
                  <a16:creationId xmlns:a16="http://schemas.microsoft.com/office/drawing/2014/main" id="{8AA0D822-588D-4EEA-4644-8AC9D0FDB3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6" y="3115"/>
              <a:ext cx="80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41">
              <a:extLst>
                <a:ext uri="{FF2B5EF4-FFF2-40B4-BE49-F238E27FC236}">
                  <a16:creationId xmlns:a16="http://schemas.microsoft.com/office/drawing/2014/main" id="{8C1C5AB8-5ADE-F70A-E9AA-1ED07F3616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7" y="3259"/>
              <a:ext cx="80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42">
              <a:extLst>
                <a:ext uri="{FF2B5EF4-FFF2-40B4-BE49-F238E27FC236}">
                  <a16:creationId xmlns:a16="http://schemas.microsoft.com/office/drawing/2014/main" id="{16552C73-5C6F-4D96-1726-0F312EF341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4" y="3259"/>
              <a:ext cx="142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43">
              <a:extLst>
                <a:ext uri="{FF2B5EF4-FFF2-40B4-BE49-F238E27FC236}">
                  <a16:creationId xmlns:a16="http://schemas.microsoft.com/office/drawing/2014/main" id="{086E868F-563C-DB08-C8E3-8244C08836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2" y="3259"/>
              <a:ext cx="367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ERCC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44">
              <a:extLst>
                <a:ext uri="{FF2B5EF4-FFF2-40B4-BE49-F238E27FC236}">
                  <a16:creationId xmlns:a16="http://schemas.microsoft.com/office/drawing/2014/main" id="{A1467E96-5873-CA0F-EB47-DDD5E6B36F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9" y="3259"/>
              <a:ext cx="111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45">
              <a:extLst>
                <a:ext uri="{FF2B5EF4-FFF2-40B4-BE49-F238E27FC236}">
                  <a16:creationId xmlns:a16="http://schemas.microsoft.com/office/drawing/2014/main" id="{77927187-231F-3DA2-32BC-B7EADAA5F1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1" y="3259"/>
              <a:ext cx="80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46">
              <a:extLst>
                <a:ext uri="{FF2B5EF4-FFF2-40B4-BE49-F238E27FC236}">
                  <a16:creationId xmlns:a16="http://schemas.microsoft.com/office/drawing/2014/main" id="{1604687D-D841-29E5-BF5D-ED0BA58AE8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3" y="3259"/>
              <a:ext cx="1652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pt-BR" altLang="ja-JP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I</a:t>
              </a:r>
              <a:r>
                <a:rPr kumimoji="0" lang="ja-JP" altLang="ja-JP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mmun</a:t>
              </a:r>
              <a:r>
                <a:rPr kumimoji="0" lang="en-US" altLang="ja-JP" sz="14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ohisto</a:t>
              </a:r>
              <a:r>
                <a:rPr kumimoji="0" lang="ja-JP" altLang="ja-JP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chemistry</a:t>
              </a:r>
              <a:r>
                <a:rPr kumimoji="0" lang="en-US" altLang="ja-JP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(n=417)</a:t>
              </a:r>
              <a:r>
                <a:rPr kumimoji="0" lang="ja-JP" altLang="ja-JP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48">
              <a:extLst>
                <a:ext uri="{FF2B5EF4-FFF2-40B4-BE49-F238E27FC236}">
                  <a16:creationId xmlns:a16="http://schemas.microsoft.com/office/drawing/2014/main" id="{F7C1BFB6-9D66-F2C7-BA3C-63937C10A7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" y="3259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Rectangle 49">
              <a:extLst>
                <a:ext uri="{FF2B5EF4-FFF2-40B4-BE49-F238E27FC236}">
                  <a16:creationId xmlns:a16="http://schemas.microsoft.com/office/drawing/2014/main" id="{F92246DC-7913-6B9C-FB9E-8C5FFEA756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0" y="3259"/>
              <a:ext cx="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Rectangle 50">
              <a:extLst>
                <a:ext uri="{FF2B5EF4-FFF2-40B4-BE49-F238E27FC236}">
                  <a16:creationId xmlns:a16="http://schemas.microsoft.com/office/drawing/2014/main" id="{0E52FDDE-F00C-DC82-A538-E4C000D871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7" y="3403"/>
              <a:ext cx="80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Rectangle 51">
              <a:extLst>
                <a:ext uri="{FF2B5EF4-FFF2-40B4-BE49-F238E27FC236}">
                  <a16:creationId xmlns:a16="http://schemas.microsoft.com/office/drawing/2014/main" id="{4702393E-D878-E176-76A0-67FC49E2A5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4" y="3403"/>
              <a:ext cx="142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52">
              <a:extLst>
                <a:ext uri="{FF2B5EF4-FFF2-40B4-BE49-F238E27FC236}">
                  <a16:creationId xmlns:a16="http://schemas.microsoft.com/office/drawing/2014/main" id="{238CA45B-73F5-BD14-A5A7-D08DA6F7B0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1" y="3403"/>
              <a:ext cx="80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53">
              <a:extLst>
                <a:ext uri="{FF2B5EF4-FFF2-40B4-BE49-F238E27FC236}">
                  <a16:creationId xmlns:a16="http://schemas.microsoft.com/office/drawing/2014/main" id="{C1B41471-5CD6-FF7E-5170-1F74389CEF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7" y="3622"/>
              <a:ext cx="81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54">
              <a:extLst>
                <a:ext uri="{FF2B5EF4-FFF2-40B4-BE49-F238E27FC236}">
                  <a16:creationId xmlns:a16="http://schemas.microsoft.com/office/drawing/2014/main" id="{AF60D818-40AE-4B76-6741-6B124A1A08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7" y="3907"/>
              <a:ext cx="173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 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55">
              <a:extLst>
                <a:ext uri="{FF2B5EF4-FFF2-40B4-BE49-F238E27FC236}">
                  <a16:creationId xmlns:a16="http://schemas.microsoft.com/office/drawing/2014/main" id="{2C83119B-C98E-09FB-CD68-14D51E9BC5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1" y="3910"/>
              <a:ext cx="81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Rectangle 56">
              <a:extLst>
                <a:ext uri="{FF2B5EF4-FFF2-40B4-BE49-F238E27FC236}">
                  <a16:creationId xmlns:a16="http://schemas.microsoft.com/office/drawing/2014/main" id="{318EDEE7-4D6C-8537-3C3C-DA3339B05A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5" y="776"/>
              <a:ext cx="1854" cy="498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57" name="Rectangle 57">
              <a:extLst>
                <a:ext uri="{FF2B5EF4-FFF2-40B4-BE49-F238E27FC236}">
                  <a16:creationId xmlns:a16="http://schemas.microsoft.com/office/drawing/2014/main" id="{01C71724-5094-97C2-ADD1-E26206AB03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7" y="895"/>
              <a:ext cx="1095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En</a:t>
              </a:r>
              <a:r>
                <a:rPr kumimoji="0" lang="en-US" altLang="ja-JP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rolled in</a:t>
              </a:r>
              <a:r>
                <a:rPr kumimoji="0" lang="ja-JP" altLang="ja-JP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JCOG</a:t>
              </a:r>
              <a:endPara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58">
              <a:extLst>
                <a:ext uri="{FF2B5EF4-FFF2-40B4-BE49-F238E27FC236}">
                  <a16:creationId xmlns:a16="http://schemas.microsoft.com/office/drawing/2014/main" id="{7C446B7C-DC17-E5F9-6B75-E921DC0A2D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00" y="893"/>
              <a:ext cx="328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1013 </a:t>
              </a:r>
              <a:endPara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59">
              <a:extLst>
                <a:ext uri="{FF2B5EF4-FFF2-40B4-BE49-F238E27FC236}">
                  <a16:creationId xmlns:a16="http://schemas.microsoft.com/office/drawing/2014/main" id="{2C649E11-5D3A-EBD0-F938-A3507EEF2C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5" y="894"/>
              <a:ext cx="596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clinical trial</a:t>
              </a:r>
              <a:endPara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60">
              <a:extLst>
                <a:ext uri="{FF2B5EF4-FFF2-40B4-BE49-F238E27FC236}">
                  <a16:creationId xmlns:a16="http://schemas.microsoft.com/office/drawing/2014/main" id="{6C83B5AC-1015-F4C3-6702-4C6316704A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4" y="894"/>
              <a:ext cx="80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Rectangle 61">
              <a:extLst>
                <a:ext uri="{FF2B5EF4-FFF2-40B4-BE49-F238E27FC236}">
                  <a16:creationId xmlns:a16="http://schemas.microsoft.com/office/drawing/2014/main" id="{8AA50432-4BBE-FCF3-EC0D-F962245577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8" y="1038"/>
              <a:ext cx="275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(n=7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62">
              <a:extLst>
                <a:ext uri="{FF2B5EF4-FFF2-40B4-BE49-F238E27FC236}">
                  <a16:creationId xmlns:a16="http://schemas.microsoft.com/office/drawing/2014/main" id="{8232E738-D132-D075-3BF9-F2E1C001B5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6" y="1038"/>
              <a:ext cx="173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41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63">
              <a:extLst>
                <a:ext uri="{FF2B5EF4-FFF2-40B4-BE49-F238E27FC236}">
                  <a16:creationId xmlns:a16="http://schemas.microsoft.com/office/drawing/2014/main" id="{9267033F-86AF-6007-ADF9-8968944872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1" y="1038"/>
              <a:ext cx="86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)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E956F322-F953-A484-741A-3F1845F323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7" y="1041"/>
              <a:ext cx="81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Rectangle 65">
              <a:extLst>
                <a:ext uri="{FF2B5EF4-FFF2-40B4-BE49-F238E27FC236}">
                  <a16:creationId xmlns:a16="http://schemas.microsoft.com/office/drawing/2014/main" id="{7916342C-C8BA-67DC-2EA1-C477AD6997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4" y="1759"/>
              <a:ext cx="3985" cy="352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66" name="Rectangle 66">
              <a:extLst>
                <a:ext uri="{FF2B5EF4-FFF2-40B4-BE49-F238E27FC236}">
                  <a16:creationId xmlns:a16="http://schemas.microsoft.com/office/drawing/2014/main" id="{E7BA09F3-876A-B5D4-2C41-2D1A6981C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9" y="1804"/>
              <a:ext cx="1571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Pathological material received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67">
              <a:extLst>
                <a:ext uri="{FF2B5EF4-FFF2-40B4-BE49-F238E27FC236}">
                  <a16:creationId xmlns:a16="http://schemas.microsoft.com/office/drawing/2014/main" id="{4A788098-0171-E9A2-1D29-C8C6B5446D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0" y="1807"/>
              <a:ext cx="81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68">
              <a:extLst>
                <a:ext uri="{FF2B5EF4-FFF2-40B4-BE49-F238E27FC236}">
                  <a16:creationId xmlns:a16="http://schemas.microsoft.com/office/drawing/2014/main" id="{9B6BD8A4-1328-CD33-3A10-F544BD7373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12" y="1948"/>
              <a:ext cx="1225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Endoscopic specimens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69">
              <a:extLst>
                <a:ext uri="{FF2B5EF4-FFF2-40B4-BE49-F238E27FC236}">
                  <a16:creationId xmlns:a16="http://schemas.microsoft.com/office/drawing/2014/main" id="{A0993B64-4166-62CA-8A17-4CB1FE74A2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9" y="1948"/>
              <a:ext cx="213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(n=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70">
              <a:extLst>
                <a:ext uri="{FF2B5EF4-FFF2-40B4-BE49-F238E27FC236}">
                  <a16:creationId xmlns:a16="http://schemas.microsoft.com/office/drawing/2014/main" id="{F5763E78-06D7-63D7-E4EA-B56884BC5E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5" y="1948"/>
              <a:ext cx="235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523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71">
              <a:extLst>
                <a:ext uri="{FF2B5EF4-FFF2-40B4-BE49-F238E27FC236}">
                  <a16:creationId xmlns:a16="http://schemas.microsoft.com/office/drawing/2014/main" id="{0F3309B7-55D2-030D-0638-A72C748B28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2" y="1948"/>
              <a:ext cx="86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)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72">
              <a:extLst>
                <a:ext uri="{FF2B5EF4-FFF2-40B4-BE49-F238E27FC236}">
                  <a16:creationId xmlns:a16="http://schemas.microsoft.com/office/drawing/2014/main" id="{44A279BE-2312-B549-9A0A-01DF1D7BBF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8" y="1948"/>
              <a:ext cx="80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Rectangle 73">
              <a:extLst>
                <a:ext uri="{FF2B5EF4-FFF2-40B4-BE49-F238E27FC236}">
                  <a16:creationId xmlns:a16="http://schemas.microsoft.com/office/drawing/2014/main" id="{CFD425E0-D121-2B64-F064-E2F0F03A57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0" y="1948"/>
              <a:ext cx="235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and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74">
              <a:extLst>
                <a:ext uri="{FF2B5EF4-FFF2-40B4-BE49-F238E27FC236}">
                  <a16:creationId xmlns:a16="http://schemas.microsoft.com/office/drawing/2014/main" id="{346F4595-BB79-617F-8F49-76C32414F6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96" y="1948"/>
              <a:ext cx="80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75">
              <a:extLst>
                <a:ext uri="{FF2B5EF4-FFF2-40B4-BE49-F238E27FC236}">
                  <a16:creationId xmlns:a16="http://schemas.microsoft.com/office/drawing/2014/main" id="{861ADCC1-0691-25A9-55FC-A6B4E4D15A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8" y="1948"/>
              <a:ext cx="1419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surgical specimens (n=136)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6" name="Rectangle 76">
              <a:extLst>
                <a:ext uri="{FF2B5EF4-FFF2-40B4-BE49-F238E27FC236}">
                  <a16:creationId xmlns:a16="http://schemas.microsoft.com/office/drawing/2014/main" id="{BF3AF219-B8E9-1266-DCBF-C70F4E5525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1" y="1951"/>
              <a:ext cx="81" cy="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Freeform 77">
              <a:extLst>
                <a:ext uri="{FF2B5EF4-FFF2-40B4-BE49-F238E27FC236}">
                  <a16:creationId xmlns:a16="http://schemas.microsoft.com/office/drawing/2014/main" id="{62536B61-2695-7F99-9015-40CD3F17F7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76" y="1276"/>
              <a:ext cx="72" cy="483"/>
            </a:xfrm>
            <a:custGeom>
              <a:avLst/>
              <a:gdLst>
                <a:gd name="T0" fmla="*/ 338 w 600"/>
                <a:gd name="T1" fmla="*/ 0 h 4024"/>
                <a:gd name="T2" fmla="*/ 360 w 600"/>
                <a:gd name="T3" fmla="*/ 3908 h 4024"/>
                <a:gd name="T4" fmla="*/ 244 w 600"/>
                <a:gd name="T5" fmla="*/ 3909 h 4024"/>
                <a:gd name="T6" fmla="*/ 221 w 600"/>
                <a:gd name="T7" fmla="*/ 1 h 4024"/>
                <a:gd name="T8" fmla="*/ 338 w 600"/>
                <a:gd name="T9" fmla="*/ 0 h 4024"/>
                <a:gd name="T10" fmla="*/ 584 w 600"/>
                <a:gd name="T11" fmla="*/ 3536 h 4024"/>
                <a:gd name="T12" fmla="*/ 303 w 600"/>
                <a:gd name="T13" fmla="*/ 4024 h 4024"/>
                <a:gd name="T14" fmla="*/ 16 w 600"/>
                <a:gd name="T15" fmla="*/ 3539 h 4024"/>
                <a:gd name="T16" fmla="*/ 37 w 600"/>
                <a:gd name="T17" fmla="*/ 3459 h 4024"/>
                <a:gd name="T18" fmla="*/ 117 w 600"/>
                <a:gd name="T19" fmla="*/ 3480 h 4024"/>
                <a:gd name="T20" fmla="*/ 117 w 600"/>
                <a:gd name="T21" fmla="*/ 3480 h 4024"/>
                <a:gd name="T22" fmla="*/ 352 w 600"/>
                <a:gd name="T23" fmla="*/ 3879 h 4024"/>
                <a:gd name="T24" fmla="*/ 252 w 600"/>
                <a:gd name="T25" fmla="*/ 3879 h 4024"/>
                <a:gd name="T26" fmla="*/ 483 w 600"/>
                <a:gd name="T27" fmla="*/ 3478 h 4024"/>
                <a:gd name="T28" fmla="*/ 562 w 600"/>
                <a:gd name="T29" fmla="*/ 3456 h 4024"/>
                <a:gd name="T30" fmla="*/ 584 w 600"/>
                <a:gd name="T31" fmla="*/ 3536 h 4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0" h="4024">
                  <a:moveTo>
                    <a:pt x="338" y="0"/>
                  </a:moveTo>
                  <a:lnTo>
                    <a:pt x="360" y="3908"/>
                  </a:lnTo>
                  <a:lnTo>
                    <a:pt x="244" y="3909"/>
                  </a:lnTo>
                  <a:lnTo>
                    <a:pt x="221" y="1"/>
                  </a:lnTo>
                  <a:lnTo>
                    <a:pt x="338" y="0"/>
                  </a:lnTo>
                  <a:close/>
                  <a:moveTo>
                    <a:pt x="584" y="3536"/>
                  </a:moveTo>
                  <a:lnTo>
                    <a:pt x="303" y="4024"/>
                  </a:lnTo>
                  <a:lnTo>
                    <a:pt x="16" y="3539"/>
                  </a:lnTo>
                  <a:cubicBezTo>
                    <a:pt x="0" y="3512"/>
                    <a:pt x="9" y="3476"/>
                    <a:pt x="37" y="3459"/>
                  </a:cubicBezTo>
                  <a:cubicBezTo>
                    <a:pt x="65" y="3443"/>
                    <a:pt x="100" y="3452"/>
                    <a:pt x="117" y="3480"/>
                  </a:cubicBezTo>
                  <a:lnTo>
                    <a:pt x="117" y="3480"/>
                  </a:lnTo>
                  <a:lnTo>
                    <a:pt x="352" y="3879"/>
                  </a:lnTo>
                  <a:lnTo>
                    <a:pt x="252" y="3879"/>
                  </a:lnTo>
                  <a:lnTo>
                    <a:pt x="483" y="3478"/>
                  </a:lnTo>
                  <a:cubicBezTo>
                    <a:pt x="499" y="3450"/>
                    <a:pt x="534" y="3440"/>
                    <a:pt x="562" y="3456"/>
                  </a:cubicBezTo>
                  <a:cubicBezTo>
                    <a:pt x="590" y="3472"/>
                    <a:pt x="600" y="3508"/>
                    <a:pt x="584" y="3536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8" name="Freeform 78">
              <a:extLst>
                <a:ext uri="{FF2B5EF4-FFF2-40B4-BE49-F238E27FC236}">
                  <a16:creationId xmlns:a16="http://schemas.microsoft.com/office/drawing/2014/main" id="{46BF9317-9BE0-9713-C95C-5AB6A5FCE1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85" y="2109"/>
              <a:ext cx="72" cy="679"/>
            </a:xfrm>
            <a:custGeom>
              <a:avLst/>
              <a:gdLst>
                <a:gd name="T0" fmla="*/ 307 w 600"/>
                <a:gd name="T1" fmla="*/ 0 h 5657"/>
                <a:gd name="T2" fmla="*/ 362 w 600"/>
                <a:gd name="T3" fmla="*/ 5541 h 5657"/>
                <a:gd name="T4" fmla="*/ 246 w 600"/>
                <a:gd name="T5" fmla="*/ 5542 h 5657"/>
                <a:gd name="T6" fmla="*/ 190 w 600"/>
                <a:gd name="T7" fmla="*/ 1 h 5657"/>
                <a:gd name="T8" fmla="*/ 307 w 600"/>
                <a:gd name="T9" fmla="*/ 0 h 5657"/>
                <a:gd name="T10" fmla="*/ 584 w 600"/>
                <a:gd name="T11" fmla="*/ 5168 h 5657"/>
                <a:gd name="T12" fmla="*/ 305 w 600"/>
                <a:gd name="T13" fmla="*/ 5657 h 5657"/>
                <a:gd name="T14" fmla="*/ 17 w 600"/>
                <a:gd name="T15" fmla="*/ 5174 h 5657"/>
                <a:gd name="T16" fmla="*/ 37 w 600"/>
                <a:gd name="T17" fmla="*/ 5094 h 5657"/>
                <a:gd name="T18" fmla="*/ 117 w 600"/>
                <a:gd name="T19" fmla="*/ 5114 h 5657"/>
                <a:gd name="T20" fmla="*/ 117 w 600"/>
                <a:gd name="T21" fmla="*/ 5114 h 5657"/>
                <a:gd name="T22" fmla="*/ 354 w 600"/>
                <a:gd name="T23" fmla="*/ 5512 h 5657"/>
                <a:gd name="T24" fmla="*/ 253 w 600"/>
                <a:gd name="T25" fmla="*/ 5513 h 5657"/>
                <a:gd name="T26" fmla="*/ 483 w 600"/>
                <a:gd name="T27" fmla="*/ 5110 h 5657"/>
                <a:gd name="T28" fmla="*/ 562 w 600"/>
                <a:gd name="T29" fmla="*/ 5089 h 5657"/>
                <a:gd name="T30" fmla="*/ 584 w 600"/>
                <a:gd name="T31" fmla="*/ 5168 h 5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600" h="5657">
                  <a:moveTo>
                    <a:pt x="307" y="0"/>
                  </a:moveTo>
                  <a:lnTo>
                    <a:pt x="362" y="5541"/>
                  </a:lnTo>
                  <a:lnTo>
                    <a:pt x="246" y="5542"/>
                  </a:lnTo>
                  <a:lnTo>
                    <a:pt x="190" y="1"/>
                  </a:lnTo>
                  <a:lnTo>
                    <a:pt x="307" y="0"/>
                  </a:lnTo>
                  <a:close/>
                  <a:moveTo>
                    <a:pt x="584" y="5168"/>
                  </a:moveTo>
                  <a:lnTo>
                    <a:pt x="305" y="5657"/>
                  </a:lnTo>
                  <a:lnTo>
                    <a:pt x="17" y="5174"/>
                  </a:lnTo>
                  <a:cubicBezTo>
                    <a:pt x="0" y="5146"/>
                    <a:pt x="9" y="5110"/>
                    <a:pt x="37" y="5094"/>
                  </a:cubicBezTo>
                  <a:cubicBezTo>
                    <a:pt x="64" y="5077"/>
                    <a:pt x="100" y="5086"/>
                    <a:pt x="117" y="5114"/>
                  </a:cubicBezTo>
                  <a:lnTo>
                    <a:pt x="117" y="5114"/>
                  </a:lnTo>
                  <a:lnTo>
                    <a:pt x="354" y="5512"/>
                  </a:lnTo>
                  <a:lnTo>
                    <a:pt x="253" y="5513"/>
                  </a:lnTo>
                  <a:lnTo>
                    <a:pt x="483" y="5110"/>
                  </a:lnTo>
                  <a:cubicBezTo>
                    <a:pt x="499" y="5082"/>
                    <a:pt x="534" y="5073"/>
                    <a:pt x="562" y="5089"/>
                  </a:cubicBezTo>
                  <a:cubicBezTo>
                    <a:pt x="590" y="5105"/>
                    <a:pt x="600" y="5140"/>
                    <a:pt x="584" y="5168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79" name="Rectangle 79">
              <a:extLst>
                <a:ext uri="{FF2B5EF4-FFF2-40B4-BE49-F238E27FC236}">
                  <a16:creationId xmlns:a16="http://schemas.microsoft.com/office/drawing/2014/main" id="{F2EB0B99-44C5-C148-663B-FB6F6E118F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5" y="3682"/>
              <a:ext cx="69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Supplementa</a:t>
              </a:r>
              <a:r>
                <a:rPr kumimoji="0" lang="en-US" altLang="ja-JP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</a:t>
              </a:r>
              <a:endPara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Rectangle 80">
              <a:extLst>
                <a:ext uri="{FF2B5EF4-FFF2-40B4-BE49-F238E27FC236}">
                  <a16:creationId xmlns:a16="http://schemas.microsoft.com/office/drawing/2014/main" id="{6C3890A0-8D07-1E33-DFCA-A0A8B18A0A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9" y="3682"/>
              <a:ext cx="80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" name="Rectangle 81">
              <a:extLst>
                <a:ext uri="{FF2B5EF4-FFF2-40B4-BE49-F238E27FC236}">
                  <a16:creationId xmlns:a16="http://schemas.microsoft.com/office/drawing/2014/main" id="{A9FA9C66-D001-A14C-1943-5492AEDBC3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1" y="3682"/>
              <a:ext cx="413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Figure</a:t>
              </a:r>
              <a:r>
                <a:rPr kumimoji="0" lang="ja-JP" altLang="en-US" sz="1400" dirty="0">
                  <a:solidFill>
                    <a:srgbClr val="000000"/>
                  </a:solidFill>
                </a:rPr>
                <a:t> </a:t>
              </a:r>
              <a:r>
                <a:rPr kumimoji="0" lang="ja-JP" altLang="ja-JP" sz="14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1</a:t>
              </a:r>
              <a:endParaRPr kumimoji="0" lang="ja-JP" altLang="ja-JP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Rectangle 82">
              <a:extLst>
                <a:ext uri="{FF2B5EF4-FFF2-40B4-BE49-F238E27FC236}">
                  <a16:creationId xmlns:a16="http://schemas.microsoft.com/office/drawing/2014/main" id="{4F27000B-E769-43A8-E38B-4C1609020B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41" y="3682"/>
              <a:ext cx="80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ja-JP" altLang="ja-JP" sz="1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7230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グラフ, ヒストグラム&#10;&#10;自動的に生成された説明">
            <a:extLst>
              <a:ext uri="{FF2B5EF4-FFF2-40B4-BE49-F238E27FC236}">
                <a16:creationId xmlns:a16="http://schemas.microsoft.com/office/drawing/2014/main" id="{175305E3-77F4-47B9-E382-B655203680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86" y="813074"/>
            <a:ext cx="5029210" cy="4572009"/>
          </a:xfrm>
          <a:prstGeom prst="rect">
            <a:avLst/>
          </a:prstGeom>
        </p:spPr>
      </p:pic>
      <p:pic>
        <p:nvPicPr>
          <p:cNvPr id="8" name="図 7" descr="グラフ, 折れ線グラフ&#10;&#10;自動的に生成された説明">
            <a:extLst>
              <a:ext uri="{FF2B5EF4-FFF2-40B4-BE49-F238E27FC236}">
                <a16:creationId xmlns:a16="http://schemas.microsoft.com/office/drawing/2014/main" id="{4F849C14-3167-6DCB-8274-1216C41F1D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652" y="814568"/>
            <a:ext cx="5029210" cy="4572009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8C41E560-8CA3-80C3-910F-E71320645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652" y="5977770"/>
            <a:ext cx="11207647" cy="423022"/>
          </a:xfrm>
        </p:spPr>
        <p:txBody>
          <a:bodyPr>
            <a:norm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Supplemental Figure 2. </a:t>
            </a:r>
            <a:r>
              <a:rPr lang="en-US" altLang="ja-JP" sz="1600" kern="100" dirty="0"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Overall survival in patients with unresectable advanced or recurrent metastatic gastric cancer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表 3">
            <a:extLst>
              <a:ext uri="{FF2B5EF4-FFF2-40B4-BE49-F238E27FC236}">
                <a16:creationId xmlns:a16="http://schemas.microsoft.com/office/drawing/2014/main" id="{EC81FF47-CD0F-0C5C-EE76-D8174D1130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7383881"/>
              </p:ext>
            </p:extLst>
          </p:nvPr>
        </p:nvGraphicFramePr>
        <p:xfrm>
          <a:off x="1013247" y="5051474"/>
          <a:ext cx="5047740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1290">
                  <a:extLst>
                    <a:ext uri="{9D8B030D-6E8A-4147-A177-3AD203B41FA5}">
                      <a16:colId xmlns:a16="http://schemas.microsoft.com/office/drawing/2014/main" val="3058414257"/>
                    </a:ext>
                  </a:extLst>
                </a:gridCol>
                <a:gridCol w="841290">
                  <a:extLst>
                    <a:ext uri="{9D8B030D-6E8A-4147-A177-3AD203B41FA5}">
                      <a16:colId xmlns:a16="http://schemas.microsoft.com/office/drawing/2014/main" val="1530637029"/>
                    </a:ext>
                  </a:extLst>
                </a:gridCol>
                <a:gridCol w="841290">
                  <a:extLst>
                    <a:ext uri="{9D8B030D-6E8A-4147-A177-3AD203B41FA5}">
                      <a16:colId xmlns:a16="http://schemas.microsoft.com/office/drawing/2014/main" val="1460718775"/>
                    </a:ext>
                  </a:extLst>
                </a:gridCol>
                <a:gridCol w="841290">
                  <a:extLst>
                    <a:ext uri="{9D8B030D-6E8A-4147-A177-3AD203B41FA5}">
                      <a16:colId xmlns:a16="http://schemas.microsoft.com/office/drawing/2014/main" val="4285299070"/>
                    </a:ext>
                  </a:extLst>
                </a:gridCol>
                <a:gridCol w="841290">
                  <a:extLst>
                    <a:ext uri="{9D8B030D-6E8A-4147-A177-3AD203B41FA5}">
                      <a16:colId xmlns:a16="http://schemas.microsoft.com/office/drawing/2014/main" val="246424814"/>
                    </a:ext>
                  </a:extLst>
                </a:gridCol>
                <a:gridCol w="841290">
                  <a:extLst>
                    <a:ext uri="{9D8B030D-6E8A-4147-A177-3AD203B41FA5}">
                      <a16:colId xmlns:a16="http://schemas.microsoft.com/office/drawing/2014/main" val="31912903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 at risk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61524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293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179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7939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293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163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9331993"/>
                  </a:ext>
                </a:extLst>
              </a:tr>
            </a:tbl>
          </a:graphicData>
        </a:graphic>
      </p:graphicFrame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AF8F45B-55B1-6B27-C8FF-D3C9DA3A5D58}"/>
              </a:ext>
            </a:extLst>
          </p:cNvPr>
          <p:cNvSpPr txBox="1"/>
          <p:nvPr/>
        </p:nvSpPr>
        <p:spPr>
          <a:xfrm>
            <a:off x="858373" y="556375"/>
            <a:ext cx="473263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altLang="ja-JP" sz="1400" dirty="0">
                <a:solidFill>
                  <a:srgbClr val="414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pt-BR" altLang="ja-JP" sz="1400" i="1" dirty="0">
                <a:solidFill>
                  <a:srgbClr val="414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400" kern="100" dirty="0">
                <a:solidFill>
                  <a:srgbClr val="414141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Unresectable advanced gastric cancer (N = </a:t>
            </a:r>
            <a:r>
              <a:rPr lang="en-US" altLang="ja-JP" sz="1400" kern="100" dirty="0">
                <a:solidFill>
                  <a:srgbClr val="414141"/>
                </a:solidFill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586</a:t>
            </a:r>
            <a:r>
              <a:rPr lang="en-US" altLang="ja-JP" sz="1400" kern="100" dirty="0">
                <a:solidFill>
                  <a:srgbClr val="414141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)</a:t>
            </a:r>
            <a:endParaRPr lang="ja-JP" altLang="en-US" sz="1400" dirty="0">
              <a:solidFill>
                <a:srgbClr val="4141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953CA56-D3BD-D80B-0806-B793B7AAF316}"/>
              </a:ext>
            </a:extLst>
          </p:cNvPr>
          <p:cNvSpPr txBox="1"/>
          <p:nvPr/>
        </p:nvSpPr>
        <p:spPr>
          <a:xfrm>
            <a:off x="6036834" y="556375"/>
            <a:ext cx="5296793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t-BR" altLang="ja-JP" sz="1400" dirty="0">
                <a:solidFill>
                  <a:srgbClr val="414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pt-BR" altLang="ja-JP" sz="1400" i="1" dirty="0">
                <a:solidFill>
                  <a:srgbClr val="414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400" kern="100" dirty="0">
                <a:solidFill>
                  <a:srgbClr val="414141"/>
                </a:solidFill>
                <a:effectLst/>
                <a:latin typeface="Arial" panose="020B060402020202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Recurrent gastric cancer after gastrectomy (N = 155)</a:t>
            </a:r>
            <a:endParaRPr lang="ja-JP" altLang="en-US" sz="1400" dirty="0">
              <a:solidFill>
                <a:srgbClr val="4141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表 3">
            <a:extLst>
              <a:ext uri="{FF2B5EF4-FFF2-40B4-BE49-F238E27FC236}">
                <a16:creationId xmlns:a16="http://schemas.microsoft.com/office/drawing/2014/main" id="{8449825B-2C4C-D63F-E3DB-937E5B42CE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654477"/>
              </p:ext>
            </p:extLst>
          </p:nvPr>
        </p:nvGraphicFramePr>
        <p:xfrm>
          <a:off x="6066500" y="5051474"/>
          <a:ext cx="5047740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1290">
                  <a:extLst>
                    <a:ext uri="{9D8B030D-6E8A-4147-A177-3AD203B41FA5}">
                      <a16:colId xmlns:a16="http://schemas.microsoft.com/office/drawing/2014/main" val="3058414257"/>
                    </a:ext>
                  </a:extLst>
                </a:gridCol>
                <a:gridCol w="841290">
                  <a:extLst>
                    <a:ext uri="{9D8B030D-6E8A-4147-A177-3AD203B41FA5}">
                      <a16:colId xmlns:a16="http://schemas.microsoft.com/office/drawing/2014/main" val="1530637029"/>
                    </a:ext>
                  </a:extLst>
                </a:gridCol>
                <a:gridCol w="841290">
                  <a:extLst>
                    <a:ext uri="{9D8B030D-6E8A-4147-A177-3AD203B41FA5}">
                      <a16:colId xmlns:a16="http://schemas.microsoft.com/office/drawing/2014/main" val="1460718775"/>
                    </a:ext>
                  </a:extLst>
                </a:gridCol>
                <a:gridCol w="841290">
                  <a:extLst>
                    <a:ext uri="{9D8B030D-6E8A-4147-A177-3AD203B41FA5}">
                      <a16:colId xmlns:a16="http://schemas.microsoft.com/office/drawing/2014/main" val="4285299070"/>
                    </a:ext>
                  </a:extLst>
                </a:gridCol>
                <a:gridCol w="841290">
                  <a:extLst>
                    <a:ext uri="{9D8B030D-6E8A-4147-A177-3AD203B41FA5}">
                      <a16:colId xmlns:a16="http://schemas.microsoft.com/office/drawing/2014/main" val="246424814"/>
                    </a:ext>
                  </a:extLst>
                </a:gridCol>
                <a:gridCol w="841290">
                  <a:extLst>
                    <a:ext uri="{9D8B030D-6E8A-4147-A177-3AD203B41FA5}">
                      <a16:colId xmlns:a16="http://schemas.microsoft.com/office/drawing/2014/main" val="31912903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 </a:t>
                      </a:r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 risk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615245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7939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0" dirty="0">
                          <a:solidFill>
                            <a:srgbClr val="41414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1" lang="ja-JP" altLang="en-US" sz="1200" b="0" dirty="0">
                        <a:solidFill>
                          <a:srgbClr val="41414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9331993"/>
                  </a:ext>
                </a:extLst>
              </a:tr>
            </a:tbl>
          </a:graphicData>
        </a:graphic>
      </p:graphicFrame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D7C075-2B18-6835-7ED1-05D5CD4D7ECC}"/>
              </a:ext>
            </a:extLst>
          </p:cNvPr>
          <p:cNvSpPr txBox="1"/>
          <p:nvPr/>
        </p:nvSpPr>
        <p:spPr>
          <a:xfrm>
            <a:off x="3352897" y="2021113"/>
            <a:ext cx="223811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err="1">
                <a:solidFill>
                  <a:srgbClr val="414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logrank</a:t>
            </a:r>
            <a:r>
              <a:rPr kumimoji="1" lang="en-US" altLang="ja-JP" sz="1400" dirty="0">
                <a:solidFill>
                  <a:srgbClr val="414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400" i="1" dirty="0">
                <a:solidFill>
                  <a:srgbClr val="414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400" dirty="0">
                <a:solidFill>
                  <a:srgbClr val="414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0.127</a:t>
            </a:r>
          </a:p>
          <a:p>
            <a:r>
              <a:rPr lang="en-US" altLang="ja-JP" sz="1400" dirty="0">
                <a:solidFill>
                  <a:srgbClr val="414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 = 1.143 [0.962, 1.358]</a:t>
            </a:r>
          </a:p>
          <a:p>
            <a:r>
              <a:rPr kumimoji="1" lang="en-US" altLang="ja-JP" sz="1400" dirty="0">
                <a:solidFill>
                  <a:srgbClr val="414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(DCS vs CS)</a:t>
            </a:r>
            <a:endParaRPr kumimoji="1" lang="ja-JP" altLang="en-US" sz="1400" dirty="0">
              <a:solidFill>
                <a:srgbClr val="4141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D16EC6E-EAA8-AF6D-20E4-15123E43C0D1}"/>
              </a:ext>
            </a:extLst>
          </p:cNvPr>
          <p:cNvSpPr txBox="1"/>
          <p:nvPr/>
        </p:nvSpPr>
        <p:spPr>
          <a:xfrm>
            <a:off x="8542749" y="2017368"/>
            <a:ext cx="223811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 err="1">
                <a:solidFill>
                  <a:srgbClr val="414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logrank</a:t>
            </a:r>
            <a:r>
              <a:rPr kumimoji="1" lang="en-US" altLang="ja-JP" sz="1400" dirty="0">
                <a:solidFill>
                  <a:srgbClr val="414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400" i="1">
                <a:solidFill>
                  <a:srgbClr val="414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400">
                <a:solidFill>
                  <a:srgbClr val="414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0.0095</a:t>
            </a:r>
            <a:endParaRPr kumimoji="1" lang="en-US" altLang="ja-JP" sz="1400" dirty="0">
              <a:solidFill>
                <a:srgbClr val="4141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400" dirty="0">
                <a:solidFill>
                  <a:srgbClr val="414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 = 0.635 [0.449, 0.897]</a:t>
            </a:r>
          </a:p>
          <a:p>
            <a:r>
              <a:rPr kumimoji="1" lang="en-US" altLang="ja-JP" sz="1400" dirty="0">
                <a:solidFill>
                  <a:srgbClr val="414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(DCS vs CS)</a:t>
            </a:r>
            <a:endParaRPr kumimoji="1" lang="ja-JP" altLang="en-US" sz="1400" dirty="0">
              <a:solidFill>
                <a:srgbClr val="4141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AFDBA32-D100-6A92-6B55-34B48A257634}"/>
              </a:ext>
            </a:extLst>
          </p:cNvPr>
          <p:cNvSpPr txBox="1"/>
          <p:nvPr/>
        </p:nvSpPr>
        <p:spPr>
          <a:xfrm>
            <a:off x="827474" y="5324454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solidFill>
                  <a:srgbClr val="414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ja-JP" sz="1200" dirty="0">
                <a:solidFill>
                  <a:srgbClr val="414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kumimoji="1" lang="ja-JP" altLang="en-US" sz="1200" dirty="0">
              <a:solidFill>
                <a:srgbClr val="4141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843184A-0C5B-BA44-2137-AB8228B3A718}"/>
              </a:ext>
            </a:extLst>
          </p:cNvPr>
          <p:cNvSpPr txBox="1"/>
          <p:nvPr/>
        </p:nvSpPr>
        <p:spPr>
          <a:xfrm>
            <a:off x="772170" y="5606891"/>
            <a:ext cx="508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dirty="0">
                <a:solidFill>
                  <a:srgbClr val="414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</a:t>
            </a:r>
            <a:r>
              <a:rPr lang="en-US" altLang="ja-JP" sz="1200" dirty="0">
                <a:solidFill>
                  <a:srgbClr val="414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kumimoji="1" lang="ja-JP" altLang="en-US" sz="1200" dirty="0">
              <a:solidFill>
                <a:srgbClr val="4141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55D3EFD-5EB1-C1AD-AD9D-8A6B398D8887}"/>
              </a:ext>
            </a:extLst>
          </p:cNvPr>
          <p:cNvSpPr txBox="1"/>
          <p:nvPr/>
        </p:nvSpPr>
        <p:spPr>
          <a:xfrm>
            <a:off x="5911988" y="5327354"/>
            <a:ext cx="397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solidFill>
                  <a:srgbClr val="414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ja-JP" sz="1200" dirty="0">
                <a:solidFill>
                  <a:srgbClr val="414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kumimoji="1" lang="ja-JP" altLang="en-US" sz="1200" dirty="0">
              <a:solidFill>
                <a:srgbClr val="4141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14A3515-38FB-D87A-DB66-EA0C6B44F321}"/>
              </a:ext>
            </a:extLst>
          </p:cNvPr>
          <p:cNvSpPr txBox="1"/>
          <p:nvPr/>
        </p:nvSpPr>
        <p:spPr>
          <a:xfrm>
            <a:off x="5856684" y="5609791"/>
            <a:ext cx="5084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200" dirty="0">
                <a:solidFill>
                  <a:srgbClr val="414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</a:t>
            </a:r>
            <a:r>
              <a:rPr lang="en-US" altLang="ja-JP" sz="1200" dirty="0">
                <a:solidFill>
                  <a:srgbClr val="41414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kumimoji="1" lang="ja-JP" altLang="en-US" sz="1200" dirty="0">
              <a:solidFill>
                <a:srgbClr val="41414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753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7956</TotalTime>
  <Words>224</Words>
  <Application>Microsoft Office PowerPoint</Application>
  <PresentationFormat>ワイド画面</PresentationFormat>
  <Paragraphs>109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ＭＳ Ｐゴシック</vt:lpstr>
      <vt:lpstr>游ゴシック</vt:lpstr>
      <vt:lpstr>游ゴシック Light</vt:lpstr>
      <vt:lpstr>Arial</vt:lpstr>
      <vt:lpstr>Century</vt:lpstr>
      <vt:lpstr>Office テーマ</vt:lpstr>
      <vt:lpstr>PowerPoint プレゼンテーション</vt:lpstr>
      <vt:lpstr>Supplemental Figure 2. Overall survival in patients with unresectable advanced or recurrent metastatic gastric cancer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図１　切除不能、術後再発別生存曲線</dc:title>
  <dc:creator>Yasuhide Yamada</dc:creator>
  <cp:lastModifiedBy>Yasuhide Yamada</cp:lastModifiedBy>
  <cp:revision>4</cp:revision>
  <cp:lastPrinted>2023-09-13T23:47:31Z</cp:lastPrinted>
  <dcterms:created xsi:type="dcterms:W3CDTF">2023-08-16T00:45:18Z</dcterms:created>
  <dcterms:modified xsi:type="dcterms:W3CDTF">2023-11-07T03:58:22Z</dcterms:modified>
</cp:coreProperties>
</file>