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4" r:id="rId2"/>
    <p:sldId id="275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Editor" lastIdx="3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5" autoAdjust="0"/>
    <p:restoredTop sz="94660"/>
  </p:normalViewPr>
  <p:slideViewPr>
    <p:cSldViewPr snapToGrid="0">
      <p:cViewPr varScale="1">
        <p:scale>
          <a:sx n="97" d="100"/>
          <a:sy n="97" d="100"/>
        </p:scale>
        <p:origin x="86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548A2-8C58-41DD-B8D3-92B57657D26C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90BC-F8E3-446C-8B65-B29DE77711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5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998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32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3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99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27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48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509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90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55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564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0472B-1913-4011-A65F-E96BDF6CF189}" type="datetimeFigureOut">
              <a:rPr kumimoji="1" lang="ja-JP" altLang="en-US" smtClean="0"/>
              <a:t>2020/6/17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8E500-B524-4436-8C14-86722F7768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15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48F4BD9-309C-489E-8780-B515F98A79D8}"/>
              </a:ext>
            </a:extLst>
          </p:cNvPr>
          <p:cNvSpPr txBox="1"/>
          <p:nvPr/>
        </p:nvSpPr>
        <p:spPr>
          <a:xfrm>
            <a:off x="125310" y="142355"/>
            <a:ext cx="2430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Supplement Fig 1</a:t>
            </a:r>
            <a:endParaRPr lang="ja-JP" altLang="en-US" sz="2000" dirty="0"/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164A15DA-90EF-493E-8E7A-A146E190F2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977016"/>
              </p:ext>
            </p:extLst>
          </p:nvPr>
        </p:nvGraphicFramePr>
        <p:xfrm>
          <a:off x="797854" y="734570"/>
          <a:ext cx="6372032" cy="4879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Prism 8" r:id="rId3" imgW="3807956" imgH="2916769" progId="Prism8.Document">
                  <p:embed/>
                </p:oleObj>
              </mc:Choice>
              <mc:Fallback>
                <p:oleObj name="Prism 8" r:id="rId3" imgW="3807956" imgH="29167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7854" y="734570"/>
                        <a:ext cx="6372032" cy="4879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274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D0FE3C-D44B-4F77-B8B1-DA7A54E80EFF}"/>
              </a:ext>
            </a:extLst>
          </p:cNvPr>
          <p:cNvSpPr txBox="1"/>
          <p:nvPr/>
        </p:nvSpPr>
        <p:spPr>
          <a:xfrm>
            <a:off x="125310" y="142355"/>
            <a:ext cx="2430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Supplement Fig 2</a:t>
            </a:r>
            <a:endParaRPr lang="ja-JP" altLang="en-US" sz="2000" dirty="0"/>
          </a:p>
        </p:txBody>
      </p:sp>
      <p:graphicFrame>
        <p:nvGraphicFramePr>
          <p:cNvPr id="7" name="オブジェクト 6">
            <a:extLst>
              <a:ext uri="{FF2B5EF4-FFF2-40B4-BE49-F238E27FC236}">
                <a16:creationId xmlns:a16="http://schemas.microsoft.com/office/drawing/2014/main" id="{B99CBAD9-25C7-40EB-952B-0C2FA6B8C6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879311"/>
              </p:ext>
            </p:extLst>
          </p:nvPr>
        </p:nvGraphicFramePr>
        <p:xfrm>
          <a:off x="858780" y="850641"/>
          <a:ext cx="6116987" cy="468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Prism 8" r:id="rId3" imgW="3811196" imgH="2916769" progId="Prism8.Document">
                  <p:embed/>
                </p:oleObj>
              </mc:Choice>
              <mc:Fallback>
                <p:oleObj name="Prism 8" r:id="rId3" imgW="3811196" imgH="291676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8780" y="850641"/>
                        <a:ext cx="6116987" cy="468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0272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3389</TotalTime>
  <Words>6</Words>
  <Application>Microsoft Office PowerPoint</Application>
  <PresentationFormat>画面に合わせる (4:3)</PresentationFormat>
  <Paragraphs>2</Paragraphs>
  <Slides>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テーマ</vt:lpstr>
      <vt:lpstr>Prism 8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山口秀</dc:creator>
  <cp:lastModifiedBy>山口秀</cp:lastModifiedBy>
  <cp:revision>91</cp:revision>
  <dcterms:created xsi:type="dcterms:W3CDTF">2018-04-16T06:22:14Z</dcterms:created>
  <dcterms:modified xsi:type="dcterms:W3CDTF">2020-06-17T10:39:54Z</dcterms:modified>
</cp:coreProperties>
</file>