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2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42" d="100"/>
          <a:sy n="42" d="100"/>
        </p:scale>
        <p:origin x="48" y="2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若槻 尊" userId="b8d1b4893f5b4305" providerId="LiveId" clId="{0C2EBF87-3CA7-4723-9742-04ADA7F4C043}"/>
    <pc:docChg chg="delSld modSld">
      <pc:chgData name="若槻 尊" userId="b8d1b4893f5b4305" providerId="LiveId" clId="{0C2EBF87-3CA7-4723-9742-04ADA7F4C043}" dt="2022-03-25T12:13:34.037" v="23" actId="20577"/>
      <pc:docMkLst>
        <pc:docMk/>
      </pc:docMkLst>
      <pc:sldChg chg="modSp mod">
        <pc:chgData name="若槻 尊" userId="b8d1b4893f5b4305" providerId="LiveId" clId="{0C2EBF87-3CA7-4723-9742-04ADA7F4C043}" dt="2022-03-25T12:13:34.037" v="23" actId="20577"/>
        <pc:sldMkLst>
          <pc:docMk/>
          <pc:sldMk cId="1320820632" sldId="342"/>
        </pc:sldMkLst>
        <pc:spChg chg="mod">
          <ac:chgData name="若槻 尊" userId="b8d1b4893f5b4305" providerId="LiveId" clId="{0C2EBF87-3CA7-4723-9742-04ADA7F4C043}" dt="2022-03-25T12:13:34.037" v="23" actId="20577"/>
          <ac:spMkLst>
            <pc:docMk/>
            <pc:sldMk cId="1320820632" sldId="342"/>
            <ac:spMk id="20" creationId="{EEF16F5F-4A7B-423F-BE03-C173107FEDE3}"/>
          </ac:spMkLst>
        </pc:spChg>
      </pc:sldChg>
      <pc:sldChg chg="del">
        <pc:chgData name="若槻 尊" userId="b8d1b4893f5b4305" providerId="LiveId" clId="{0C2EBF87-3CA7-4723-9742-04ADA7F4C043}" dt="2022-03-23T00:35:37.092" v="0" actId="2696"/>
        <pc:sldMkLst>
          <pc:docMk/>
          <pc:sldMk cId="4077397902" sldId="343"/>
        </pc:sldMkLst>
      </pc:sldChg>
    </pc:docChg>
  </pc:docChgLst>
  <pc:docChgLst>
    <pc:chgData name="尊 若槻" userId="b8d1b4893f5b4305" providerId="LiveId" clId="{8DA6C850-71F2-41EF-923A-CBC7C9BACE02}"/>
    <pc:docChg chg="undo redo custSel modSld">
      <pc:chgData name="尊 若槻" userId="b8d1b4893f5b4305" providerId="LiveId" clId="{8DA6C850-71F2-41EF-923A-CBC7C9BACE02}" dt="2023-11-01T14:03:16.118" v="44" actId="20577"/>
      <pc:docMkLst>
        <pc:docMk/>
      </pc:docMkLst>
      <pc:sldChg chg="modSp mod">
        <pc:chgData name="尊 若槻" userId="b8d1b4893f5b4305" providerId="LiveId" clId="{8DA6C850-71F2-41EF-923A-CBC7C9BACE02}" dt="2023-11-01T14:03:16.118" v="44" actId="20577"/>
        <pc:sldMkLst>
          <pc:docMk/>
          <pc:sldMk cId="1320820632" sldId="342"/>
        </pc:sldMkLst>
        <pc:spChg chg="mod">
          <ac:chgData name="尊 若槻" userId="b8d1b4893f5b4305" providerId="LiveId" clId="{8DA6C850-71F2-41EF-923A-CBC7C9BACE02}" dt="2023-11-01T14:03:16.118" v="44" actId="20577"/>
          <ac:spMkLst>
            <pc:docMk/>
            <pc:sldMk cId="1320820632" sldId="342"/>
            <ac:spMk id="2" creationId="{354F3ABD-7B0F-4410-90B2-481F020C0BA5}"/>
          </ac:spMkLst>
        </pc:spChg>
        <pc:spChg chg="mod">
          <ac:chgData name="尊 若槻" userId="b8d1b4893f5b4305" providerId="LiveId" clId="{8DA6C850-71F2-41EF-923A-CBC7C9BACE02}" dt="2023-10-23T03:42:46.404" v="29" actId="20577"/>
          <ac:spMkLst>
            <pc:docMk/>
            <pc:sldMk cId="1320820632" sldId="342"/>
            <ac:spMk id="10" creationId="{86018F26-C901-4DDF-B0AD-E7901566764B}"/>
          </ac:spMkLst>
        </pc:spChg>
      </pc:sldChg>
    </pc:docChg>
  </pc:docChgLst>
  <pc:docChgLst>
    <pc:chgData name="若槻 尊" userId="b8d1b4893f5b4305" providerId="LiveId" clId="{F3D4A4A7-8DE8-4B4F-9A0E-F09A360A66C7}"/>
    <pc:docChg chg="custSel modSld">
      <pc:chgData name="若槻 尊" userId="b8d1b4893f5b4305" providerId="LiveId" clId="{F3D4A4A7-8DE8-4B4F-9A0E-F09A360A66C7}" dt="2023-05-09T06:53:18.300" v="20" actId="1038"/>
      <pc:docMkLst>
        <pc:docMk/>
      </pc:docMkLst>
      <pc:sldChg chg="addSp delSp modSp mod">
        <pc:chgData name="若槻 尊" userId="b8d1b4893f5b4305" providerId="LiveId" clId="{F3D4A4A7-8DE8-4B4F-9A0E-F09A360A66C7}" dt="2023-05-09T06:53:18.300" v="20" actId="1038"/>
        <pc:sldMkLst>
          <pc:docMk/>
          <pc:sldMk cId="1320820632" sldId="342"/>
        </pc:sldMkLst>
        <pc:spChg chg="add mod">
          <ac:chgData name="若槻 尊" userId="b8d1b4893f5b4305" providerId="LiveId" clId="{F3D4A4A7-8DE8-4B4F-9A0E-F09A360A66C7}" dt="2023-05-09T06:50:42.083" v="6" actId="20577"/>
          <ac:spMkLst>
            <pc:docMk/>
            <pc:sldMk cId="1320820632" sldId="342"/>
            <ac:spMk id="2" creationId="{354F3ABD-7B0F-4410-90B2-481F020C0BA5}"/>
          </ac:spMkLst>
        </pc:spChg>
        <pc:spChg chg="del">
          <ac:chgData name="若槻 尊" userId="b8d1b4893f5b4305" providerId="LiveId" clId="{F3D4A4A7-8DE8-4B4F-9A0E-F09A360A66C7}" dt="2023-05-09T06:51:06.806" v="7" actId="478"/>
          <ac:spMkLst>
            <pc:docMk/>
            <pc:sldMk cId="1320820632" sldId="342"/>
            <ac:spMk id="6" creationId="{BED18610-586E-4E5F-BDD5-C23E126565F7}"/>
          </ac:spMkLst>
        </pc:spChg>
        <pc:spChg chg="del">
          <ac:chgData name="若槻 尊" userId="b8d1b4893f5b4305" providerId="LiveId" clId="{F3D4A4A7-8DE8-4B4F-9A0E-F09A360A66C7}" dt="2023-05-09T06:50:32.036" v="0" actId="478"/>
          <ac:spMkLst>
            <pc:docMk/>
            <pc:sldMk cId="1320820632" sldId="342"/>
            <ac:spMk id="20" creationId="{EEF16F5F-4A7B-423F-BE03-C173107FEDE3}"/>
          </ac:spMkLst>
        </pc:spChg>
        <pc:picChg chg="mod">
          <ac:chgData name="若槻 尊" userId="b8d1b4893f5b4305" providerId="LiveId" clId="{F3D4A4A7-8DE8-4B4F-9A0E-F09A360A66C7}" dt="2023-05-09T06:53:09.413" v="9" actId="14100"/>
          <ac:picMkLst>
            <pc:docMk/>
            <pc:sldMk cId="1320820632" sldId="342"/>
            <ac:picMk id="12" creationId="{AA68A89D-4E2D-44E5-B6B5-B320097F5541}"/>
          </ac:picMkLst>
        </pc:picChg>
        <pc:picChg chg="mod">
          <ac:chgData name="若槻 尊" userId="b8d1b4893f5b4305" providerId="LiveId" clId="{F3D4A4A7-8DE8-4B4F-9A0E-F09A360A66C7}" dt="2023-05-09T06:53:18.300" v="20" actId="1038"/>
          <ac:picMkLst>
            <pc:docMk/>
            <pc:sldMk cId="1320820632" sldId="342"/>
            <ac:picMk id="17" creationId="{24675C83-9F9A-41AE-8483-84D47FA0E30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3035AA-8D22-4D15-BC11-8C37A7121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F9619BE-FDB1-40C8-891C-7A2B686D1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6BEC1BF-78A6-414A-BA3C-62E90BF3D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36EB3D-495C-424C-B8B7-66FE2917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17571E-0298-4061-B423-323A4515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50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35D1E0-AAC3-448F-9E68-45A7C631B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590046-EA4C-455F-AEEE-0F597B0D26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99A2BC-2CE8-44A8-90E6-BA008E551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48C63F-DED5-480E-B2E5-8C1CEF0BD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A256AE-29FF-4E14-B2FA-1F9DB968D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121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07A5BED-A5B9-44BD-9457-7E2A2F672B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189C308-A142-4B06-804B-A0A4F2244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C49F08-5048-4309-B554-6DFF029F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5CEFE9-E59F-4DFF-8128-0FFE5C9E6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5C9365-E75D-47E4-B7C8-C5BD7614D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756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284465-4558-4541-A565-4E3AFC149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783AFE-0600-47DF-A694-4A6F53F69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43D20F-CEF7-43E6-AAAF-FC15E22E9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8DAB95-C59A-4A89-910A-8EB9F2000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97D45-0506-40DC-A725-23E7275C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17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8C56D6-0074-4942-80EA-37594C0B8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FCEEAA9-59F0-41BA-83D4-E99736AB5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6D4F24-148F-4D78-9F4B-B2DE19C17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BF1B78-D150-49AA-82D0-15D6E023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3D954E-0C75-45B9-8899-99B81259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000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D4F24D-2A21-4243-866B-A3E807F27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F09ABF-B4DF-4F58-B449-8EBDD767B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BA3CC38-EDF4-4105-BF83-CC4FE2E2B3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82A12C6-4C66-47EC-BE13-60A3FF42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E6091E-90F1-40F8-95E3-46013467C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AEA7B97-89C4-4B10-B804-714C63CF6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687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4EAA0C-59C4-42C2-869E-221BA41B1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EB063EE-6820-473B-9A77-24A9EFB00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7AA399C-5AA8-4718-B45D-E270E7236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83AD72-364E-40DD-A006-0BD7D868D7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222A3D1-1EB8-4D88-AEAC-E008F285F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99A0958-754C-40E9-9DD0-FF10609A5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EDD362C-6E67-46BE-A191-36EC9F2FC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45961CB-05C7-4D22-A176-234D15DD7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736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EA7F21-041D-4EFA-A70B-2D988BDFC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6AD56AD-9D90-449E-A7C6-B907EA7EF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D3A0C4D-1904-428C-885C-273561A14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F2EEDDF-796F-4721-8382-F0EB9BCB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773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736F197-6E0C-4698-BF8F-3144B9812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100D59-3426-4B15-B75D-674368479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F976A4-B4FF-4648-93D1-A1F04CC34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104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3EF2E3-0BB0-4608-B449-A5E220CDB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01C617-8675-4AC7-BE5B-59E8175C6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15FCE1A-6C6D-439C-A6C9-7D6AD6F566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A6193C-C781-4B08-9A02-D9B41C16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24EC61-2934-44EA-B782-0CC9E4D27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5876A3-B0E4-4BDB-A7B1-58A4C7FBE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36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F4C5E4-2775-45B6-BD7F-0254A6C6A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291595-509A-4050-84A3-F963458D2B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31CB01-8373-43EB-92BD-122CC9E68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75C2FED-FD13-4F23-9BF0-ED434591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59ABF0-981C-434A-89AC-CB75D320F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CE2677-713E-48A9-9207-87AC1A2A7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114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E425DF-9813-465F-B903-FA468CA4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8C2477-2A8F-483E-95CF-312DC9AE2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2B5F13-27F0-4FAF-81EE-70E85C951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CB273-CDA2-4502-A391-ED435CF4E00E}" type="datetimeFigureOut">
              <a:rPr kumimoji="1" lang="ja-JP" altLang="en-US" smtClean="0"/>
              <a:t>2023/11/1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B7854C0-9C54-4C2E-AE1E-05817565D6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6F111B-65B1-4A0D-A9F1-FA0AA0A10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4127A-34C6-4AA2-A741-286F89B6EB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254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80D935-6ED2-4559-A647-2846AD57CF5E}"/>
              </a:ext>
            </a:extLst>
          </p:cNvPr>
          <p:cNvSpPr txBox="1"/>
          <p:nvPr/>
        </p:nvSpPr>
        <p:spPr>
          <a:xfrm>
            <a:off x="8188037" y="1183656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HIGHSOX</a:t>
            </a:r>
            <a:r>
              <a:rPr lang="ja-JP" altLang="en-US" b="1" dirty="0">
                <a:solidFill>
                  <a:srgbClr val="C00000"/>
                </a:solidFill>
                <a:latin typeface="游ゴシック" panose="020F0502020204030204"/>
                <a:ea typeface="游ゴシック" panose="020B0400000000000000" pitchFamily="50" charset="-128"/>
              </a:rPr>
              <a:t>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(N=75)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6018F26-C901-4DDF-B0AD-E7901566764B}"/>
              </a:ext>
            </a:extLst>
          </p:cNvPr>
          <p:cNvSpPr txBox="1"/>
          <p:nvPr/>
        </p:nvSpPr>
        <p:spPr>
          <a:xfrm>
            <a:off x="1615441" y="1183656"/>
            <a:ext cx="3116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sHER2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ECD Cohort(N=43)</a:t>
            </a:r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A68A89D-4E2D-44E5-B6B5-B320097F5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34" y="1847932"/>
            <a:ext cx="5991225" cy="48006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78E0E22-3FD1-4D3A-91AD-E7A29CEB2905}"/>
              </a:ext>
            </a:extLst>
          </p:cNvPr>
          <p:cNvSpPr txBox="1"/>
          <p:nvPr/>
        </p:nvSpPr>
        <p:spPr>
          <a:xfrm>
            <a:off x="2503618" y="2212677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Events</a:t>
            </a:r>
            <a:r>
              <a:rPr lang="en-US" altLang="ja-JP" b="1" dirty="0"/>
              <a:t>:</a:t>
            </a:r>
            <a:r>
              <a:rPr lang="ja-JP" altLang="en-US" b="1" dirty="0"/>
              <a:t> </a:t>
            </a:r>
            <a:r>
              <a:rPr kumimoji="1" lang="en-US" altLang="ja-JP" b="1" dirty="0"/>
              <a:t>37/43 (86.0%)</a:t>
            </a:r>
            <a:endParaRPr kumimoji="1" lang="ja-JP" altLang="en-US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B301EBC-B648-4518-9988-88A78D2991D1}"/>
              </a:ext>
            </a:extLst>
          </p:cNvPr>
          <p:cNvSpPr txBox="1"/>
          <p:nvPr/>
        </p:nvSpPr>
        <p:spPr>
          <a:xfrm>
            <a:off x="2413494" y="2728967"/>
            <a:ext cx="3228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mPFS</a:t>
            </a:r>
            <a:r>
              <a:rPr lang="en-US" altLang="ja-JP" b="1" dirty="0"/>
              <a:t>: 9.4 (95%CI 6.3-12.5)</a:t>
            </a:r>
            <a:endParaRPr kumimoji="1" lang="ja-JP" altLang="en-US" b="1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4675C83-9F9A-41AE-8483-84D47FA0E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9622" y="1847932"/>
            <a:ext cx="5991225" cy="4800600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EBC7579-EE97-4407-977E-373885C7F3FA}"/>
              </a:ext>
            </a:extLst>
          </p:cNvPr>
          <p:cNvSpPr txBox="1"/>
          <p:nvPr/>
        </p:nvSpPr>
        <p:spPr>
          <a:xfrm>
            <a:off x="8416738" y="2212677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Events</a:t>
            </a:r>
            <a:r>
              <a:rPr lang="en-US" altLang="ja-JP" b="1" dirty="0"/>
              <a:t>:</a:t>
            </a:r>
            <a:r>
              <a:rPr lang="ja-JP" altLang="en-US" b="1" dirty="0"/>
              <a:t> </a:t>
            </a:r>
            <a:r>
              <a:rPr lang="en-US" altLang="ja-JP" b="1" dirty="0"/>
              <a:t>66</a:t>
            </a:r>
            <a:r>
              <a:rPr kumimoji="1" lang="en-US" altLang="ja-JP" b="1" dirty="0"/>
              <a:t>/75 (88.0%)</a:t>
            </a:r>
            <a:endParaRPr kumimoji="1" lang="ja-JP" altLang="en-US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DCDF444-610F-44C1-B286-6EF0BC3287BF}"/>
              </a:ext>
            </a:extLst>
          </p:cNvPr>
          <p:cNvSpPr txBox="1"/>
          <p:nvPr/>
        </p:nvSpPr>
        <p:spPr>
          <a:xfrm>
            <a:off x="8326614" y="2728967"/>
            <a:ext cx="3228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mPFS</a:t>
            </a:r>
            <a:r>
              <a:rPr lang="en-US" altLang="ja-JP" b="1" dirty="0"/>
              <a:t>: 8.8 (95%CI 6.3-11.4)</a:t>
            </a:r>
            <a:endParaRPr kumimoji="1" lang="ja-JP" altLang="en-US" b="1" dirty="0"/>
          </a:p>
        </p:txBody>
      </p:sp>
      <p:sp>
        <p:nvSpPr>
          <p:cNvPr id="2" name="テキスト ボックス 2">
            <a:extLst>
              <a:ext uri="{FF2B5EF4-FFF2-40B4-BE49-F238E27FC236}">
                <a16:creationId xmlns:a16="http://schemas.microsoft.com/office/drawing/2014/main" id="{354F3ABD-7B0F-4410-90B2-481F020C0BA5}"/>
              </a:ext>
            </a:extLst>
          </p:cNvPr>
          <p:cNvSpPr txBox="1"/>
          <p:nvPr/>
        </p:nvSpPr>
        <p:spPr>
          <a:xfrm>
            <a:off x="0" y="41669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b="1" dirty="0"/>
              <a:t>ESM 1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320820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46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若槻 尊</dc:creator>
  <cp:lastModifiedBy>尊 若槻</cp:lastModifiedBy>
  <cp:revision>1</cp:revision>
  <dcterms:created xsi:type="dcterms:W3CDTF">2022-03-22T20:39:50Z</dcterms:created>
  <dcterms:modified xsi:type="dcterms:W3CDTF">2023-11-01T14:03:27Z</dcterms:modified>
</cp:coreProperties>
</file>