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48" y="2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若槻 尊" userId="b8d1b4893f5b4305" providerId="LiveId" clId="{E4505B9E-B020-4560-A95E-F570392CD11B}"/>
    <pc:docChg chg="undo custSel modSld">
      <pc:chgData name="若槻 尊" userId="b8d1b4893f5b4305" providerId="LiveId" clId="{E4505B9E-B020-4560-A95E-F570392CD11B}" dt="2023-05-09T06:54:16.830" v="19" actId="478"/>
      <pc:docMkLst>
        <pc:docMk/>
      </pc:docMkLst>
      <pc:sldChg chg="addSp delSp modSp mod">
        <pc:chgData name="若槻 尊" userId="b8d1b4893f5b4305" providerId="LiveId" clId="{E4505B9E-B020-4560-A95E-F570392CD11B}" dt="2023-05-09T06:54:16.830" v="19" actId="478"/>
        <pc:sldMkLst>
          <pc:docMk/>
          <pc:sldMk cId="4077397902" sldId="343"/>
        </pc:sldMkLst>
        <pc:spChg chg="add del">
          <ac:chgData name="若槻 尊" userId="b8d1b4893f5b4305" providerId="LiveId" clId="{E4505B9E-B020-4560-A95E-F570392CD11B}" dt="2023-05-09T06:53:55.324" v="2" actId="22"/>
          <ac:spMkLst>
            <pc:docMk/>
            <pc:sldMk cId="4077397902" sldId="343"/>
            <ac:spMk id="3" creationId="{A7C1A735-501A-3BBB-DACD-4C552B338EB5}"/>
          </ac:spMkLst>
        </pc:spChg>
        <pc:spChg chg="del">
          <ac:chgData name="若槻 尊" userId="b8d1b4893f5b4305" providerId="LiveId" clId="{E4505B9E-B020-4560-A95E-F570392CD11B}" dt="2023-05-09T06:54:16.830" v="19" actId="478"/>
          <ac:spMkLst>
            <pc:docMk/>
            <pc:sldMk cId="4077397902" sldId="343"/>
            <ac:spMk id="6" creationId="{9A9F99EE-004C-4494-9642-D5D3101DAB4B}"/>
          </ac:spMkLst>
        </pc:spChg>
        <pc:spChg chg="add del mod">
          <ac:chgData name="若槻 尊" userId="b8d1b4893f5b4305" providerId="LiveId" clId="{E4505B9E-B020-4560-A95E-F570392CD11B}" dt="2023-05-09T06:54:11.160" v="18" actId="1076"/>
          <ac:spMkLst>
            <pc:docMk/>
            <pc:sldMk cId="4077397902" sldId="343"/>
            <ac:spMk id="23" creationId="{4A35AE6A-3DF0-4E8E-807C-FB68CEBBE7FA}"/>
          </ac:spMkLst>
        </pc:spChg>
      </pc:sldChg>
    </pc:docChg>
  </pc:docChgLst>
  <pc:docChgLst>
    <pc:chgData name="若槻 尊" userId="b8d1b4893f5b4305" providerId="LiveId" clId="{1097D2BC-7D57-4E0D-8FDF-ED5CF0DA4836}"/>
    <pc:docChg chg="modSld">
      <pc:chgData name="若槻 尊" userId="b8d1b4893f5b4305" providerId="LiveId" clId="{1097D2BC-7D57-4E0D-8FDF-ED5CF0DA4836}" dt="2022-03-25T12:13:00.446" v="23" actId="1076"/>
      <pc:docMkLst>
        <pc:docMk/>
      </pc:docMkLst>
      <pc:sldChg chg="modSp mod">
        <pc:chgData name="若槻 尊" userId="b8d1b4893f5b4305" providerId="LiveId" clId="{1097D2BC-7D57-4E0D-8FDF-ED5CF0DA4836}" dt="2022-03-25T12:13:00.446" v="23" actId="1076"/>
        <pc:sldMkLst>
          <pc:docMk/>
          <pc:sldMk cId="4077397902" sldId="343"/>
        </pc:sldMkLst>
        <pc:spChg chg="mod">
          <ac:chgData name="若槻 尊" userId="b8d1b4893f5b4305" providerId="LiveId" clId="{1097D2BC-7D57-4E0D-8FDF-ED5CF0DA4836}" dt="2022-03-25T12:13:00.446" v="23" actId="1076"/>
          <ac:spMkLst>
            <pc:docMk/>
            <pc:sldMk cId="4077397902" sldId="343"/>
            <ac:spMk id="23" creationId="{4A35AE6A-3DF0-4E8E-807C-FB68CEBBE7FA}"/>
          </ac:spMkLst>
        </pc:spChg>
      </pc:sldChg>
    </pc:docChg>
  </pc:docChgLst>
  <pc:docChgLst>
    <pc:chgData name="尊 若槻" userId="b8d1b4893f5b4305" providerId="LiveId" clId="{EE076D78-628F-4973-AE14-13AE538C42F5}"/>
    <pc:docChg chg="modSld">
      <pc:chgData name="尊 若槻" userId="b8d1b4893f5b4305" providerId="LiveId" clId="{EE076D78-628F-4973-AE14-13AE538C42F5}" dt="2023-11-01T14:04:13.418" v="19" actId="20577"/>
      <pc:docMkLst>
        <pc:docMk/>
      </pc:docMkLst>
      <pc:sldChg chg="modSp mod">
        <pc:chgData name="尊 若槻" userId="b8d1b4893f5b4305" providerId="LiveId" clId="{EE076D78-628F-4973-AE14-13AE538C42F5}" dt="2023-11-01T14:04:13.418" v="19" actId="20577"/>
        <pc:sldMkLst>
          <pc:docMk/>
          <pc:sldMk cId="4077397902" sldId="343"/>
        </pc:sldMkLst>
        <pc:spChg chg="mod">
          <ac:chgData name="尊 若槻" userId="b8d1b4893f5b4305" providerId="LiveId" clId="{EE076D78-628F-4973-AE14-13AE538C42F5}" dt="2023-10-23T03:43:09.160" v="2" actId="20577"/>
          <ac:spMkLst>
            <pc:docMk/>
            <pc:sldMk cId="4077397902" sldId="343"/>
            <ac:spMk id="20" creationId="{86C6D7A8-C71B-4145-A551-AC4E460276E1}"/>
          </ac:spMkLst>
        </pc:spChg>
        <pc:spChg chg="mod">
          <ac:chgData name="尊 若槻" userId="b8d1b4893f5b4305" providerId="LiveId" clId="{EE076D78-628F-4973-AE14-13AE538C42F5}" dt="2023-11-01T14:04:13.418" v="19" actId="20577"/>
          <ac:spMkLst>
            <pc:docMk/>
            <pc:sldMk cId="4077397902" sldId="343"/>
            <ac:spMk id="23" creationId="{4A35AE6A-3DF0-4E8E-807C-FB68CEBBE7F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F026BB-AF22-47BA-9096-F7EAD732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7195E1A-3BB1-4FFB-B72E-A591C6EB7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36D439-5828-4898-A070-579CD97F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866174-3E84-41E7-8E55-AA035AF4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00A2F4-C61F-412E-87B0-0FD564EF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09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D491F-5F65-4525-AB2F-37D93217C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AB42B6-6A5C-48B5-A31E-B97DDD5CB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5C28C0-3E13-491A-8CF5-501678AB0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5798D8-3E16-4D1F-8DDB-4E05B75E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126A71-3E27-495D-BBF1-199033325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31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FC575E4-27C5-4A71-846F-83859B6F9F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9790E9A-9CF9-46E4-A6C2-CFF6C14F3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134137-C1B2-4B99-92FF-B4B8B6959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0B737E-FD79-46DB-9F17-A20D63949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4CE70B-85FB-472C-A3B7-2B938E81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60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6714D1-B3AD-48FB-BA19-D405E25FE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D079B1-A2C8-4228-9175-B45F6031C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0C5ECE-29CB-4BC6-BBF0-A005EDB4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0F33CE-B27F-4AE8-A1F9-CFD99804D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AD0771-CC06-4CCC-B67C-292774E9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0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7896E4-89F8-40C8-A9E6-7CBDB8B1C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27A24C5-4762-4764-9E0E-9E65DE89C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5CBC37-E3E6-4097-8AF0-E805DC2C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93937A-4B09-4178-A4B4-7D44A378D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8DA0CE-E98C-456A-A7FF-431654F1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8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0FD25-A873-499E-9FE6-340799B72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A04C0C-0991-448E-8E6F-19901EB0B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38DA97-A2F3-4F21-AD48-00D288FE6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E4A38AC-02F6-4B1D-9613-44EFE2B56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5B0BF6-0392-4ADB-891C-E91CB3557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BADD3C-CB2D-4BA5-9E14-9911D723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06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C0C7BC-7CDC-4306-B047-BD87D8E7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7E7239-D13F-4E62-8D70-AF74715EE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6ACF55-3351-4EA7-8F01-9FC1DED5E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E0DC023-CB4D-4FC1-BC5F-351B28840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3A94BF9-C516-484E-A458-1EEF5D461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87118CC-13F8-4E82-94A4-0FB0925C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4500B27-0B11-40B1-B6BC-258C72A8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32DED76-E2BC-4466-983A-0BD64395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92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74274C-E338-46E5-A5EA-A0171B6BF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AF11659-692A-4CC9-9036-12EC25A1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B99E0A-317E-4F81-B93C-40ABE20D0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C005C29-964E-4481-BED2-2BBA3B8B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04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AD1F3A-744B-4ABE-AC27-B022FFC9B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FEA0EC6-59DF-4ADE-A489-BB841F8A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EFA2BB-BF68-4230-A78B-CF4CA5F5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43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B080EC-8094-4821-A802-8433C471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5EA836-9FDF-481F-98D7-0B1DE70D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7037455-D167-4643-9681-311DA3DB7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670501-04D8-4A8C-8146-2A38A6AA6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80B198-4FD3-4846-9CA6-1FCAE2C2C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29581D-05D4-4AD7-B955-D4F6B10C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33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9981B4-692C-4270-8B0B-13B796218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4D0D964-D274-4A5B-8BDE-E17DD6341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68B3DA4-E1F0-43D7-B828-39B973955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D3E2B7-EE70-4022-888E-FE5DA6DA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FA85F2-3173-45E0-B96E-DE762ED77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6D4DCF-E817-4129-979D-A66DF3ED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318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43E6D05-1A2E-4246-97B3-FAC4077FF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75CC21-A5CD-4BA3-A9DE-117D45FC6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72B38B-79B0-46B2-AFBE-E9ACB92F7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CD4A-0102-448E-8485-EEA4B2B9BEC7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5E2C36-02AA-4642-A6B9-BBF9C79DB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A688FF-F849-471E-B6BE-4C96BB9EF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D7C2-2BE9-417D-8037-B28B9026A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768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C671222-FD34-4DF6-82ED-DB90B3D90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591" y="1745581"/>
            <a:ext cx="5991225" cy="48006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0161176-42A2-4B44-8EDB-B3F2E8D4C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1745581"/>
            <a:ext cx="5991225" cy="48006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5FA756E-FA3B-49F4-9DD1-9DCE3BE3E56D}"/>
              </a:ext>
            </a:extLst>
          </p:cNvPr>
          <p:cNvSpPr txBox="1"/>
          <p:nvPr/>
        </p:nvSpPr>
        <p:spPr>
          <a:xfrm>
            <a:off x="2784480" y="2288506"/>
            <a:ext cx="257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Events:27/43 (62.8%)</a:t>
            </a:r>
            <a:endParaRPr kumimoji="1" lang="ja-JP" altLang="en-US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8CE9010-A99A-4A9B-AC03-F69D6AA21B7F}"/>
              </a:ext>
            </a:extLst>
          </p:cNvPr>
          <p:cNvSpPr txBox="1"/>
          <p:nvPr/>
        </p:nvSpPr>
        <p:spPr>
          <a:xfrm>
            <a:off x="2769076" y="2833018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mOS</a:t>
            </a:r>
            <a:r>
              <a:rPr lang="en-US" altLang="ja-JP" b="1" dirty="0"/>
              <a:t>: 26.5 (95%CI 12.9-40.2)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2C24CFA-5DC6-4408-819B-F43BC198A3D8}"/>
              </a:ext>
            </a:extLst>
          </p:cNvPr>
          <p:cNvSpPr txBox="1"/>
          <p:nvPr/>
        </p:nvSpPr>
        <p:spPr>
          <a:xfrm>
            <a:off x="8188037" y="1183656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HIGHSOX</a:t>
            </a:r>
            <a:r>
              <a:rPr lang="ja-JP" altLang="en-US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(N=75)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6C6D7A8-C71B-4145-A551-AC4E460276E1}"/>
              </a:ext>
            </a:extLst>
          </p:cNvPr>
          <p:cNvSpPr txBox="1"/>
          <p:nvPr/>
        </p:nvSpPr>
        <p:spPr>
          <a:xfrm>
            <a:off x="1615441" y="1183656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sHER2 ECD Cohort(N=43)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CB1E662-AAD5-46C1-B52C-D71192C15F8B}"/>
              </a:ext>
            </a:extLst>
          </p:cNvPr>
          <p:cNvSpPr txBox="1"/>
          <p:nvPr/>
        </p:nvSpPr>
        <p:spPr>
          <a:xfrm>
            <a:off x="8340152" y="2288506"/>
            <a:ext cx="257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Events:</a:t>
            </a:r>
            <a:r>
              <a:rPr lang="en-US" altLang="ja-JP" b="1" dirty="0"/>
              <a:t>52</a:t>
            </a:r>
            <a:r>
              <a:rPr kumimoji="1" lang="en-US" altLang="ja-JP" b="1" dirty="0"/>
              <a:t>/75 (69.3%)</a:t>
            </a:r>
            <a:endParaRPr kumimoji="1" lang="ja-JP" altLang="en-US" b="1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499EC9E-E0C2-4DED-8210-08C415EEE64F}"/>
              </a:ext>
            </a:extLst>
          </p:cNvPr>
          <p:cNvSpPr txBox="1"/>
          <p:nvPr/>
        </p:nvSpPr>
        <p:spPr>
          <a:xfrm>
            <a:off x="8324748" y="2833018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mOS</a:t>
            </a:r>
            <a:r>
              <a:rPr lang="en-US" altLang="ja-JP" b="1" dirty="0"/>
              <a:t>: 20.6 (95%CI 12.4-28.7)</a:t>
            </a:r>
            <a:endParaRPr kumimoji="1" lang="ja-JP" altLang="en-US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A35AE6A-3DF0-4E8E-807C-FB68CEBBE7FA}"/>
              </a:ext>
            </a:extLst>
          </p:cNvPr>
          <p:cNvSpPr txBox="1"/>
          <p:nvPr/>
        </p:nvSpPr>
        <p:spPr>
          <a:xfrm>
            <a:off x="0" y="4166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ESM 2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077397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若槻 尊</dc:creator>
  <cp:lastModifiedBy>尊 若槻</cp:lastModifiedBy>
  <cp:revision>1</cp:revision>
  <dcterms:created xsi:type="dcterms:W3CDTF">2022-03-23T00:35:43Z</dcterms:created>
  <dcterms:modified xsi:type="dcterms:W3CDTF">2023-11-01T14:04:17Z</dcterms:modified>
</cp:coreProperties>
</file>