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2" autoAdjust="0"/>
    <p:restoredTop sz="93043" autoAdjust="0"/>
  </p:normalViewPr>
  <p:slideViewPr>
    <p:cSldViewPr snapToGrid="0">
      <p:cViewPr>
        <p:scale>
          <a:sx n="100" d="100"/>
          <a:sy n="100" d="100"/>
        </p:scale>
        <p:origin x="-296" y="14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77810-ACDA-4F3F-890F-C99AB803A3E9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BBDFA-29CD-41F3-9A46-25BEAFB7EF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45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BBDFA-29CD-41F3-9A46-25BEAFB7EFB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42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D71AF7-C2BA-DA49-50F8-767C3480C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63F99BA-390D-BEA6-9AF0-F56B2032A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82CEB9-DDEE-5A90-FA12-70F34E15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91BA06-3EEA-1660-8ABC-EA21E3B3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DB28F1-D506-FAE3-03D1-D80B6511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168604-17FF-E1F6-2A7A-271AD2506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1DFA6B-37A2-BE49-3530-7F7575380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990202-9634-715C-E59A-F845D25ED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B51AA0A-5F6D-A2DC-6101-72ED089E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AEE47E-5AB2-04D9-606F-04A541C7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57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8B1EFF1-FEB4-CAAA-5989-7EC4FBB01F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9FCA414-FA74-734A-373B-6CE83F679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D24FAB-0228-C47B-6234-DC0CF28B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784301-88E2-2A90-9E3B-E139EC0D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C6BC25-DE7F-6710-56FD-5CF7D8D9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97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117DC8-CC77-9213-8C74-99ADCAE10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6E891C-82AE-3CD9-B485-5412B07CB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C29ECF-523F-BEDA-C3DC-F1B53350F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C09228-F849-2122-8649-1450919C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861359-9074-CC94-577D-59B2B57BB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24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865EF-00C7-875D-3C1E-1270D49F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78CC94-BFDC-E44E-41EE-00A5ED2BF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E3C641-7657-50DA-F736-7AE1C5EAA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78B4D4-DEC3-4D1B-641C-C66BE874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A2108C-9185-09B2-DE0D-6A10DED7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172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1F9EF7-469F-373F-1409-742F02AB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E7BDED-B28E-E0EE-5A16-C1C66C2D1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F5309C-21D4-7331-199A-33D384E58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2451BD9-9BC0-498F-9F2D-53A17D1E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E30DC1-4726-08A7-1519-BDAA6CD5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2B6C16-87F0-0BA8-9575-00A623B6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8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8D13EA-CE33-A13C-11F4-259C764D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9AE7C9-A05D-E047-2922-77A46FDAF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64F1B4-AE52-9851-2738-7898F9450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6CB1C05-D739-B697-406C-3D92DD9DAF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7E8B19B-8617-650E-2041-E41DA45DA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A753447-91A1-83C2-8774-FD7F806C8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7491041-B140-B4F2-A314-2E4601BD0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5AAE926-F358-808D-36B0-F8E84A2AD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38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61F50C-ADD7-9409-EEEA-129653DB3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38C1190-5A4C-2C93-E2FC-B3461379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E886ECE-49BA-F882-1A31-DF48B6BFE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1C9FA7D-60A0-45E2-D0C1-368392B33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29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7F5900D-FB11-E3B0-36E8-3C15B782C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A2A3FEE-6343-2CAE-79AD-DC25456C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5765AD-7120-31E6-60F3-6033CC49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17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55BC48-F5B1-537A-9EA8-3BE4C8E8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B78686-4C4F-025E-FAA7-EDDF5F14D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491AFA-1BD3-F401-4BD4-87F83A5CB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D77C54-2320-504E-D611-65050FC5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BAC827-15F4-0106-575B-E657CBD3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E38326-25FA-C06D-86EF-809545E0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75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BAE6A1-AF60-53DF-236B-F93FFDEE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054EF6-66AB-A963-4D38-3A1766671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4FF0426-D3A9-B8C2-F0F8-FE1734F6C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73DE25-681C-3E86-C265-2A907FC9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3709B1-31C1-8F3F-18CE-BD7C4981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389987-7B59-8ECA-E7DF-E105DF6D9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2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5472686-776A-B8FF-8598-63FC2C6B6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F7A565-701F-5705-205B-5E64C491C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3EDE9C-DC1E-7434-D725-E4529E233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036F7-279B-464D-93FF-80DDFF011F20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874E26-70DE-49FC-B77B-EB1F83B16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8A4DB0-E5AB-B7C6-E53A-6178DADB6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FBF8-B1CC-4CDF-AE97-135E88867F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21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A0D9AC42-628B-9664-F87A-725F90989648}"/>
              </a:ext>
            </a:extLst>
          </p:cNvPr>
          <p:cNvGrpSpPr>
            <a:grpSpLocks noChangeAspect="1"/>
          </p:cNvGrpSpPr>
          <p:nvPr/>
        </p:nvGrpSpPr>
        <p:grpSpPr>
          <a:xfrm>
            <a:off x="3576000" y="2033714"/>
            <a:ext cx="5040000" cy="2104685"/>
            <a:chOff x="-400840" y="694817"/>
            <a:chExt cx="12949561" cy="5407688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E8923BE8-C7D8-D938-ECBF-3A24F11743EF}"/>
                </a:ext>
              </a:extLst>
            </p:cNvPr>
            <p:cNvGrpSpPr/>
            <p:nvPr/>
          </p:nvGrpSpPr>
          <p:grpSpPr>
            <a:xfrm>
              <a:off x="-400840" y="694817"/>
              <a:ext cx="12949561" cy="5407688"/>
              <a:chOff x="-400840" y="694817"/>
              <a:chExt cx="12949561" cy="5407688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341DD12C-3292-E73D-8603-DACBF7D4F9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4" t="7604" r="8727" b="5104"/>
              <a:stretch/>
            </p:blipFill>
            <p:spPr>
              <a:xfrm>
                <a:off x="6185718" y="1783421"/>
                <a:ext cx="6363003" cy="4319084"/>
              </a:xfrm>
              <a:prstGeom prst="rect">
                <a:avLst/>
              </a:prstGeom>
            </p:spPr>
          </p:pic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023CAC02-7391-10DD-D954-ABC39D69DC46}"/>
                  </a:ext>
                </a:extLst>
              </p:cNvPr>
              <p:cNvGrpSpPr/>
              <p:nvPr/>
            </p:nvGrpSpPr>
            <p:grpSpPr>
              <a:xfrm>
                <a:off x="-400840" y="694817"/>
                <a:ext cx="12949561" cy="5397246"/>
                <a:chOff x="-400840" y="694817"/>
                <a:chExt cx="12949561" cy="5397246"/>
              </a:xfrm>
            </p:grpSpPr>
            <p:sp>
              <p:nvSpPr>
                <p:cNvPr id="9" name="椭圆 8">
                  <a:extLst>
                    <a:ext uri="{FF2B5EF4-FFF2-40B4-BE49-F238E27FC236}">
                      <a16:creationId xmlns:a16="http://schemas.microsoft.com/office/drawing/2014/main" id="{33063FE6-69A8-E233-46D6-ECA264A97B2B}"/>
                    </a:ext>
                  </a:extLst>
                </p:cNvPr>
                <p:cNvSpPr/>
                <p:nvPr/>
              </p:nvSpPr>
              <p:spPr>
                <a:xfrm>
                  <a:off x="23323" y="4085590"/>
                  <a:ext cx="1554063" cy="1574799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7" name="图片 6">
                  <a:extLst>
                    <a:ext uri="{FF2B5EF4-FFF2-40B4-BE49-F238E27FC236}">
                      <a16:creationId xmlns:a16="http://schemas.microsoft.com/office/drawing/2014/main" id="{D62ABE36-F660-E780-1301-C9799D21FD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00840" y="694817"/>
                  <a:ext cx="6477381" cy="5397246"/>
                </a:xfrm>
                <a:prstGeom prst="rect">
                  <a:avLst/>
                </a:prstGeom>
              </p:spPr>
            </p:pic>
            <p:sp>
              <p:nvSpPr>
                <p:cNvPr id="8" name="椭圆 7">
                  <a:extLst>
                    <a:ext uri="{FF2B5EF4-FFF2-40B4-BE49-F238E27FC236}">
                      <a16:creationId xmlns:a16="http://schemas.microsoft.com/office/drawing/2014/main" id="{95C23FA0-BA45-190E-5DBB-014E3722A319}"/>
                    </a:ext>
                  </a:extLst>
                </p:cNvPr>
                <p:cNvSpPr/>
                <p:nvPr/>
              </p:nvSpPr>
              <p:spPr>
                <a:xfrm>
                  <a:off x="874223" y="3393440"/>
                  <a:ext cx="1460500" cy="869950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" name="椭圆 9">
                  <a:extLst>
                    <a:ext uri="{FF2B5EF4-FFF2-40B4-BE49-F238E27FC236}">
                      <a16:creationId xmlns:a16="http://schemas.microsoft.com/office/drawing/2014/main" id="{4BC15948-C78D-002D-1C4D-E9346AF5BEF4}"/>
                    </a:ext>
                  </a:extLst>
                </p:cNvPr>
                <p:cNvSpPr/>
                <p:nvPr/>
              </p:nvSpPr>
              <p:spPr>
                <a:xfrm>
                  <a:off x="1132231" y="1215391"/>
                  <a:ext cx="3183692" cy="2095499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" name="椭圆 10">
                  <a:extLst>
                    <a:ext uri="{FF2B5EF4-FFF2-40B4-BE49-F238E27FC236}">
                      <a16:creationId xmlns:a16="http://schemas.microsoft.com/office/drawing/2014/main" id="{2E16DC7D-9F61-A75A-60E0-B772953191EC}"/>
                    </a:ext>
                  </a:extLst>
                </p:cNvPr>
                <p:cNvSpPr/>
                <p:nvPr/>
              </p:nvSpPr>
              <p:spPr>
                <a:xfrm>
                  <a:off x="3110457" y="2961640"/>
                  <a:ext cx="2570716" cy="1574799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77B68D1E-F1D1-C540-B10F-330F0491109C}"/>
                    </a:ext>
                  </a:extLst>
                </p:cNvPr>
                <p:cNvSpPr txBox="1"/>
                <p:nvPr/>
              </p:nvSpPr>
              <p:spPr>
                <a:xfrm>
                  <a:off x="147438" y="5009978"/>
                  <a:ext cx="1033740" cy="6326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</a:t>
                  </a:r>
                  <a:endParaRPr lang="zh-CN" altLang="en-US" sz="1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BF8E8A3B-FE2B-6EFA-6714-C1C2CE1CF067}"/>
                    </a:ext>
                  </a:extLst>
                </p:cNvPr>
                <p:cNvSpPr txBox="1"/>
                <p:nvPr/>
              </p:nvSpPr>
              <p:spPr>
                <a:xfrm>
                  <a:off x="1832499" y="4029627"/>
                  <a:ext cx="913663" cy="6326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FR</a:t>
                  </a:r>
                  <a:endParaRPr lang="zh-CN" altLang="en-US" sz="1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19C64D8F-63B8-FFE9-0864-61ADD51628A6}"/>
                    </a:ext>
                  </a:extLst>
                </p:cNvPr>
                <p:cNvSpPr txBox="1"/>
                <p:nvPr/>
              </p:nvSpPr>
              <p:spPr>
                <a:xfrm>
                  <a:off x="2352070" y="2523873"/>
                  <a:ext cx="971561" cy="6326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RR</a:t>
                  </a:r>
                  <a:endParaRPr lang="zh-CN" altLang="en-US" sz="1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2ACFB956-82EF-19F8-F624-219457AE9676}"/>
                    </a:ext>
                  </a:extLst>
                </p:cNvPr>
                <p:cNvSpPr txBox="1"/>
                <p:nvPr/>
              </p:nvSpPr>
              <p:spPr>
                <a:xfrm>
                  <a:off x="4543469" y="3116411"/>
                  <a:ext cx="962766" cy="6326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</a:t>
                  </a:r>
                  <a:endParaRPr lang="zh-CN" altLang="en-US" sz="1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" name="组合 5">
                  <a:extLst>
                    <a:ext uri="{FF2B5EF4-FFF2-40B4-BE49-F238E27FC236}">
                      <a16:creationId xmlns:a16="http://schemas.microsoft.com/office/drawing/2014/main" id="{C5CCCAF7-FBE6-7B30-B802-3DF36964428A}"/>
                    </a:ext>
                  </a:extLst>
                </p:cNvPr>
                <p:cNvGrpSpPr/>
                <p:nvPr/>
              </p:nvGrpSpPr>
              <p:grpSpPr>
                <a:xfrm>
                  <a:off x="6611572" y="694817"/>
                  <a:ext cx="5937149" cy="1125725"/>
                  <a:chOff x="-5393589" y="653085"/>
                  <a:chExt cx="5834334" cy="1106231"/>
                </a:xfrm>
              </p:grpSpPr>
              <p:pic>
                <p:nvPicPr>
                  <p:cNvPr id="21" name="图片 20">
                    <a:extLst>
                      <a:ext uri="{FF2B5EF4-FFF2-40B4-BE49-F238E27FC236}">
                        <a16:creationId xmlns:a16="http://schemas.microsoft.com/office/drawing/2014/main" id="{0393DD28-DAC9-5ED2-3F2B-453F0CC198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537" t="48888" r="51424" b="6147"/>
                  <a:stretch/>
                </p:blipFill>
                <p:spPr>
                  <a:xfrm>
                    <a:off x="-2489892" y="667068"/>
                    <a:ext cx="1446130" cy="1080447"/>
                  </a:xfrm>
                  <a:prstGeom prst="rect">
                    <a:avLst/>
                  </a:prstGeom>
                </p:spPr>
              </p:pic>
              <p:pic>
                <p:nvPicPr>
                  <p:cNvPr id="22" name="图片 21">
                    <a:extLst>
                      <a:ext uri="{FF2B5EF4-FFF2-40B4-BE49-F238E27FC236}">
                        <a16:creationId xmlns:a16="http://schemas.microsoft.com/office/drawing/2014/main" id="{F8E2A32B-9A10-4C8A-21E4-C337C09E745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319" t="3229" r="51444" b="50764"/>
                  <a:stretch/>
                </p:blipFill>
                <p:spPr>
                  <a:xfrm>
                    <a:off x="-5393589" y="653085"/>
                    <a:ext cx="1446129" cy="1100286"/>
                  </a:xfrm>
                  <a:prstGeom prst="rect">
                    <a:avLst/>
                  </a:prstGeom>
                </p:spPr>
              </p:pic>
              <p:pic>
                <p:nvPicPr>
                  <p:cNvPr id="2" name="图片 1">
                    <a:extLst>
                      <a:ext uri="{FF2B5EF4-FFF2-40B4-BE49-F238E27FC236}">
                        <a16:creationId xmlns:a16="http://schemas.microsoft.com/office/drawing/2014/main" id="{20B780EA-6C5A-05FB-B659-E086150C2F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8381" t="3229" r="8186" b="50764"/>
                  <a:stretch/>
                </p:blipFill>
                <p:spPr>
                  <a:xfrm>
                    <a:off x="-3966356" y="659030"/>
                    <a:ext cx="1487047" cy="1100286"/>
                  </a:xfrm>
                  <a:prstGeom prst="rect">
                    <a:avLst/>
                  </a:prstGeom>
                </p:spPr>
              </p:pic>
              <p:pic>
                <p:nvPicPr>
                  <p:cNvPr id="3" name="图片 2">
                    <a:extLst>
                      <a:ext uri="{FF2B5EF4-FFF2-40B4-BE49-F238E27FC236}">
                        <a16:creationId xmlns:a16="http://schemas.microsoft.com/office/drawing/2014/main" id="{ABAA8D38-DC5C-56D0-8A8F-0B1BF6D948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8803" t="48888" r="7968" b="6147"/>
                  <a:stretch/>
                </p:blipFill>
                <p:spPr>
                  <a:xfrm>
                    <a:off x="-1046303" y="665480"/>
                    <a:ext cx="1487048" cy="1080447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6915F83E-306A-6194-19B9-18299DA39C86}"/>
                </a:ext>
              </a:extLst>
            </p:cNvPr>
            <p:cNvSpPr/>
            <p:nvPr/>
          </p:nvSpPr>
          <p:spPr>
            <a:xfrm>
              <a:off x="98489" y="4191549"/>
              <a:ext cx="1588074" cy="145106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4400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7602</TotalTime>
  <Words>5</Words>
  <Application>Microsoft Office PowerPoint</Application>
  <PresentationFormat>宽屏</PresentationFormat>
  <Paragraphs>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Yunwen Wang</dc:creator>
  <cp:lastModifiedBy>Yunwen Wang</cp:lastModifiedBy>
  <cp:revision>12</cp:revision>
  <dcterms:created xsi:type="dcterms:W3CDTF">2023-10-26T02:38:51Z</dcterms:created>
  <dcterms:modified xsi:type="dcterms:W3CDTF">2023-11-09T08:19:29Z</dcterms:modified>
</cp:coreProperties>
</file>